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1" r:id="rId5"/>
    <p:sldId id="263" r:id="rId6"/>
    <p:sldId id="264" r:id="rId7"/>
    <p:sldId id="278" r:id="rId8"/>
    <p:sldId id="265" r:id="rId9"/>
    <p:sldId id="279" r:id="rId10"/>
    <p:sldId id="266" r:id="rId11"/>
    <p:sldId id="280" r:id="rId12"/>
    <p:sldId id="281" r:id="rId13"/>
    <p:sldId id="267" r:id="rId14"/>
    <p:sldId id="268" r:id="rId15"/>
    <p:sldId id="282" r:id="rId16"/>
    <p:sldId id="283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259" r:id="rId46"/>
    <p:sldId id="304" r:id="rId47"/>
    <p:sldId id="258" r:id="rId48"/>
    <p:sldId id="260" r:id="rId4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29C12A-133B-1545-B27F-F4F4E78F881F}" v="22" dt="2023-10-06T17:38:17.1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8183"/>
    <p:restoredTop sz="94668"/>
  </p:normalViewPr>
  <p:slideViewPr>
    <p:cSldViewPr snapToGrid="0" snapToObjects="1">
      <p:cViewPr varScale="1">
        <p:scale>
          <a:sx n="92" d="100"/>
          <a:sy n="92" d="100"/>
        </p:scale>
        <p:origin x="19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ELIAS DE LIMA ESCALFONI" userId="77e1fd9a-a5e0-466f-b856-a830925030ce" providerId="ADAL" clId="{6D29C12A-133B-1545-B27F-F4F4E78F881F}"/>
    <pc:docChg chg="undo custSel addSld delSld modSld">
      <pc:chgData name="RAFAEL ELIAS DE LIMA ESCALFONI" userId="77e1fd9a-a5e0-466f-b856-a830925030ce" providerId="ADAL" clId="{6D29C12A-133B-1545-B27F-F4F4E78F881F}" dt="2023-10-06T17:45:12.580" v="2733" actId="20577"/>
      <pc:docMkLst>
        <pc:docMk/>
      </pc:docMkLst>
      <pc:sldChg chg="addSp delSp modSp mod modMedia setBg delAnim">
        <pc:chgData name="RAFAEL ELIAS DE LIMA ESCALFONI" userId="77e1fd9a-a5e0-466f-b856-a830925030ce" providerId="ADAL" clId="{6D29C12A-133B-1545-B27F-F4F4E78F881F}" dt="2023-10-05T17:03:02.930" v="1385" actId="20577"/>
        <pc:sldMkLst>
          <pc:docMk/>
          <pc:sldMk cId="3112353340" sldId="256"/>
        </pc:sldMkLst>
        <pc:spChg chg="mod">
          <ac:chgData name="RAFAEL ELIAS DE LIMA ESCALFONI" userId="77e1fd9a-a5e0-466f-b856-a830925030ce" providerId="ADAL" clId="{6D29C12A-133B-1545-B27F-F4F4E78F881F}" dt="2023-10-05T17:02:09.932" v="1361" actId="26606"/>
          <ac:spMkLst>
            <pc:docMk/>
            <pc:sldMk cId="3112353340" sldId="256"/>
            <ac:spMk id="2" creationId="{7BFE66B9-EE0B-1C49-B2B1-5DBF5835C3FB}"/>
          </ac:spMkLst>
        </pc:spChg>
        <pc:spChg chg="mod">
          <ac:chgData name="RAFAEL ELIAS DE LIMA ESCALFONI" userId="77e1fd9a-a5e0-466f-b856-a830925030ce" providerId="ADAL" clId="{6D29C12A-133B-1545-B27F-F4F4E78F881F}" dt="2023-10-05T17:03:02.930" v="1385" actId="20577"/>
          <ac:spMkLst>
            <pc:docMk/>
            <pc:sldMk cId="3112353340" sldId="256"/>
            <ac:spMk id="3" creationId="{601493CC-DD87-1348-A9D5-FE05445A3158}"/>
          </ac:spMkLst>
        </pc:spChg>
        <pc:spChg chg="add del">
          <ac:chgData name="RAFAEL ELIAS DE LIMA ESCALFONI" userId="77e1fd9a-a5e0-466f-b856-a830925030ce" providerId="ADAL" clId="{6D29C12A-133B-1545-B27F-F4F4E78F881F}" dt="2023-10-05T17:02:09.932" v="1361" actId="26606"/>
          <ac:spMkLst>
            <pc:docMk/>
            <pc:sldMk cId="3112353340" sldId="256"/>
            <ac:spMk id="9" creationId="{C1DD1A8A-57D5-4A81-AD04-532B043C5611}"/>
          </ac:spMkLst>
        </pc:spChg>
        <pc:spChg chg="add del">
          <ac:chgData name="RAFAEL ELIAS DE LIMA ESCALFONI" userId="77e1fd9a-a5e0-466f-b856-a830925030ce" providerId="ADAL" clId="{6D29C12A-133B-1545-B27F-F4F4E78F881F}" dt="2023-10-05T17:02:09.932" v="1361" actId="26606"/>
          <ac:spMkLst>
            <pc:docMk/>
            <pc:sldMk cId="3112353340" sldId="256"/>
            <ac:spMk id="11" creationId="{007891EC-4501-44ED-A8C8-B11B6DB767AB}"/>
          </ac:spMkLst>
        </pc:spChg>
        <pc:spChg chg="add">
          <ac:chgData name="RAFAEL ELIAS DE LIMA ESCALFONI" userId="77e1fd9a-a5e0-466f-b856-a830925030ce" providerId="ADAL" clId="{6D29C12A-133B-1545-B27F-F4F4E78F881F}" dt="2023-10-05T17:02:09.932" v="1361" actId="26606"/>
          <ac:spMkLst>
            <pc:docMk/>
            <pc:sldMk cId="3112353340" sldId="256"/>
            <ac:spMk id="16" creationId="{3301E07F-4F79-4B58-8698-EF24DC1ECDBF}"/>
          </ac:spMkLst>
        </pc:spChg>
        <pc:spChg chg="add">
          <ac:chgData name="RAFAEL ELIAS DE LIMA ESCALFONI" userId="77e1fd9a-a5e0-466f-b856-a830925030ce" providerId="ADAL" clId="{6D29C12A-133B-1545-B27F-F4F4E78F881F}" dt="2023-10-05T17:02:09.932" v="1361" actId="26606"/>
          <ac:spMkLst>
            <pc:docMk/>
            <pc:sldMk cId="3112353340" sldId="256"/>
            <ac:spMk id="18" creationId="{E58B2195-5055-402F-A3E7-53FF0E4980C3}"/>
          </ac:spMkLst>
        </pc:spChg>
        <pc:spChg chg="add">
          <ac:chgData name="RAFAEL ELIAS DE LIMA ESCALFONI" userId="77e1fd9a-a5e0-466f-b856-a830925030ce" providerId="ADAL" clId="{6D29C12A-133B-1545-B27F-F4F4E78F881F}" dt="2023-10-05T17:02:09.932" v="1361" actId="26606"/>
          <ac:spMkLst>
            <pc:docMk/>
            <pc:sldMk cId="3112353340" sldId="256"/>
            <ac:spMk id="20" creationId="{9EE6F773-742A-491A-9A00-A2A150DF500A}"/>
          </ac:spMkLst>
        </pc:spChg>
        <pc:picChg chg="add del mod ord">
          <ac:chgData name="RAFAEL ELIAS DE LIMA ESCALFONI" userId="77e1fd9a-a5e0-466f-b856-a830925030ce" providerId="ADAL" clId="{6D29C12A-133B-1545-B27F-F4F4E78F881F}" dt="2023-10-05T17:02:19.817" v="1362" actId="478"/>
          <ac:picMkLst>
            <pc:docMk/>
            <pc:sldMk cId="3112353340" sldId="256"/>
            <ac:picMk id="5" creationId="{537F1719-46D8-4A18-83D8-672ED8D6DC4F}"/>
          </ac:picMkLst>
        </pc:picChg>
      </pc:sldChg>
      <pc:sldChg chg="addSp delSp modSp mod setBg">
        <pc:chgData name="RAFAEL ELIAS DE LIMA ESCALFONI" userId="77e1fd9a-a5e0-466f-b856-a830925030ce" providerId="ADAL" clId="{6D29C12A-133B-1545-B27F-F4F4E78F881F}" dt="2023-10-06T17:45:12.580" v="2733" actId="20577"/>
        <pc:sldMkLst>
          <pc:docMk/>
          <pc:sldMk cId="74998019" sldId="257"/>
        </pc:sldMkLst>
        <pc:spChg chg="mod">
          <ac:chgData name="RAFAEL ELIAS DE LIMA ESCALFONI" userId="77e1fd9a-a5e0-466f-b856-a830925030ce" providerId="ADAL" clId="{6D29C12A-133B-1545-B27F-F4F4E78F881F}" dt="2023-09-30T01:08:57.120" v="813" actId="26606"/>
          <ac:spMkLst>
            <pc:docMk/>
            <pc:sldMk cId="74998019" sldId="257"/>
            <ac:spMk id="2" creationId="{2777D2BE-11F8-EB44-9C28-157E91B55169}"/>
          </ac:spMkLst>
        </pc:spChg>
        <pc:spChg chg="mod">
          <ac:chgData name="RAFAEL ELIAS DE LIMA ESCALFONI" userId="77e1fd9a-a5e0-466f-b856-a830925030ce" providerId="ADAL" clId="{6D29C12A-133B-1545-B27F-F4F4E78F881F}" dt="2023-10-06T17:45:12.580" v="2733" actId="20577"/>
          <ac:spMkLst>
            <pc:docMk/>
            <pc:sldMk cId="74998019" sldId="257"/>
            <ac:spMk id="3" creationId="{853EA3E2-CAB0-A440-A781-B6DACF31FE39}"/>
          </ac:spMkLst>
        </pc:spChg>
        <pc:spChg chg="add del">
          <ac:chgData name="RAFAEL ELIAS DE LIMA ESCALFONI" userId="77e1fd9a-a5e0-466f-b856-a830925030ce" providerId="ADAL" clId="{6D29C12A-133B-1545-B27F-F4F4E78F881F}" dt="2023-09-30T01:08:57.104" v="812" actId="26606"/>
          <ac:spMkLst>
            <pc:docMk/>
            <pc:sldMk cId="74998019" sldId="257"/>
            <ac:spMk id="9" creationId="{8181FC64-B306-4821-98E2-780662EFC486}"/>
          </ac:spMkLst>
        </pc:spChg>
        <pc:spChg chg="add del">
          <ac:chgData name="RAFAEL ELIAS DE LIMA ESCALFONI" userId="77e1fd9a-a5e0-466f-b856-a830925030ce" providerId="ADAL" clId="{6D29C12A-133B-1545-B27F-F4F4E78F881F}" dt="2023-09-30T01:08:57.104" v="812" actId="26606"/>
          <ac:spMkLst>
            <pc:docMk/>
            <pc:sldMk cId="74998019" sldId="257"/>
            <ac:spMk id="11" creationId="{5871FC61-DD4E-47D4-81FD-8A7E7D12B371}"/>
          </ac:spMkLst>
        </pc:spChg>
        <pc:spChg chg="add del">
          <ac:chgData name="RAFAEL ELIAS DE LIMA ESCALFONI" userId="77e1fd9a-a5e0-466f-b856-a830925030ce" providerId="ADAL" clId="{6D29C12A-133B-1545-B27F-F4F4E78F881F}" dt="2023-09-30T01:08:57.104" v="812" actId="26606"/>
          <ac:spMkLst>
            <pc:docMk/>
            <pc:sldMk cId="74998019" sldId="257"/>
            <ac:spMk id="13" creationId="{F9EC3F91-A75C-4F74-867E-E4C28C13546B}"/>
          </ac:spMkLst>
        </pc:spChg>
        <pc:spChg chg="add del">
          <ac:chgData name="RAFAEL ELIAS DE LIMA ESCALFONI" userId="77e1fd9a-a5e0-466f-b856-a830925030ce" providerId="ADAL" clId="{6D29C12A-133B-1545-B27F-F4F4E78F881F}" dt="2023-09-30T01:08:57.104" v="812" actId="26606"/>
          <ac:spMkLst>
            <pc:docMk/>
            <pc:sldMk cId="74998019" sldId="257"/>
            <ac:spMk id="15" creationId="{829A1E2C-5AC8-40FC-99E9-832069D39792}"/>
          </ac:spMkLst>
        </pc:spChg>
        <pc:spChg chg="add">
          <ac:chgData name="RAFAEL ELIAS DE LIMA ESCALFONI" userId="77e1fd9a-a5e0-466f-b856-a830925030ce" providerId="ADAL" clId="{6D29C12A-133B-1545-B27F-F4F4E78F881F}" dt="2023-09-30T01:08:57.120" v="813" actId="26606"/>
          <ac:spMkLst>
            <pc:docMk/>
            <pc:sldMk cId="74998019" sldId="257"/>
            <ac:spMk id="17" creationId="{D009D6D5-DAC2-4A8B-A17A-E206B9012D09}"/>
          </ac:spMkLst>
        </pc:spChg>
        <pc:picChg chg="add del">
          <ac:chgData name="RAFAEL ELIAS DE LIMA ESCALFONI" userId="77e1fd9a-a5e0-466f-b856-a830925030ce" providerId="ADAL" clId="{6D29C12A-133B-1545-B27F-F4F4E78F881F}" dt="2023-09-30T01:08:57.104" v="812" actId="26606"/>
          <ac:picMkLst>
            <pc:docMk/>
            <pc:sldMk cId="74998019" sldId="257"/>
            <ac:picMk id="5" creationId="{1EB8D737-8F29-8C12-65D8-BE22E241005D}"/>
          </ac:picMkLst>
        </pc:picChg>
        <pc:picChg chg="add">
          <ac:chgData name="RAFAEL ELIAS DE LIMA ESCALFONI" userId="77e1fd9a-a5e0-466f-b856-a830925030ce" providerId="ADAL" clId="{6D29C12A-133B-1545-B27F-F4F4E78F881F}" dt="2023-09-30T01:08:57.120" v="813" actId="26606"/>
          <ac:picMkLst>
            <pc:docMk/>
            <pc:sldMk cId="74998019" sldId="257"/>
            <ac:picMk id="18" creationId="{A179203A-9C09-F80E-0A49-399E335A8943}"/>
          </ac:picMkLst>
        </pc:picChg>
      </pc:sldChg>
      <pc:sldChg chg="modSp new del mod">
        <pc:chgData name="RAFAEL ELIAS DE LIMA ESCALFONI" userId="77e1fd9a-a5e0-466f-b856-a830925030ce" providerId="ADAL" clId="{6D29C12A-133B-1545-B27F-F4F4E78F881F}" dt="2023-09-30T01:23:21.103" v="1246" actId="2696"/>
        <pc:sldMkLst>
          <pc:docMk/>
          <pc:sldMk cId="122339907" sldId="261"/>
        </pc:sldMkLst>
        <pc:spChg chg="mod">
          <ac:chgData name="RAFAEL ELIAS DE LIMA ESCALFONI" userId="77e1fd9a-a5e0-466f-b856-a830925030ce" providerId="ADAL" clId="{6D29C12A-133B-1545-B27F-F4F4E78F881F}" dt="2023-09-30T00:54:35.032" v="121" actId="20577"/>
          <ac:spMkLst>
            <pc:docMk/>
            <pc:sldMk cId="122339907" sldId="261"/>
            <ac:spMk id="2" creationId="{2E230397-2166-8DA5-7893-B48E7A5A5FDE}"/>
          </ac:spMkLst>
        </pc:spChg>
        <pc:spChg chg="mod">
          <ac:chgData name="RAFAEL ELIAS DE LIMA ESCALFONI" userId="77e1fd9a-a5e0-466f-b856-a830925030ce" providerId="ADAL" clId="{6D29C12A-133B-1545-B27F-F4F4E78F881F}" dt="2023-09-30T00:57:04.241" v="402" actId="207"/>
          <ac:spMkLst>
            <pc:docMk/>
            <pc:sldMk cId="122339907" sldId="261"/>
            <ac:spMk id="3" creationId="{6800B617-2C94-D1C7-9478-964D0BE08E28}"/>
          </ac:spMkLst>
        </pc:spChg>
      </pc:sldChg>
      <pc:sldChg chg="addSp modSp add mod setBg">
        <pc:chgData name="RAFAEL ELIAS DE LIMA ESCALFONI" userId="77e1fd9a-a5e0-466f-b856-a830925030ce" providerId="ADAL" clId="{6D29C12A-133B-1545-B27F-F4F4E78F881F}" dt="2023-10-05T17:03:45.686" v="1398" actId="27636"/>
        <pc:sldMkLst>
          <pc:docMk/>
          <pc:sldMk cId="1683746275" sldId="261"/>
        </pc:sldMkLst>
        <pc:spChg chg="mod">
          <ac:chgData name="RAFAEL ELIAS DE LIMA ESCALFONI" userId="77e1fd9a-a5e0-466f-b856-a830925030ce" providerId="ADAL" clId="{6D29C12A-133B-1545-B27F-F4F4E78F881F}" dt="2023-10-05T17:03:31.842" v="1391" actId="26606"/>
          <ac:spMkLst>
            <pc:docMk/>
            <pc:sldMk cId="1683746275" sldId="261"/>
            <ac:spMk id="2" creationId="{2E230397-2166-8DA5-7893-B48E7A5A5FDE}"/>
          </ac:spMkLst>
        </pc:spChg>
        <pc:spChg chg="mod">
          <ac:chgData name="RAFAEL ELIAS DE LIMA ESCALFONI" userId="77e1fd9a-a5e0-466f-b856-a830925030ce" providerId="ADAL" clId="{6D29C12A-133B-1545-B27F-F4F4E78F881F}" dt="2023-10-05T17:03:45.686" v="1398" actId="27636"/>
          <ac:spMkLst>
            <pc:docMk/>
            <pc:sldMk cId="1683746275" sldId="261"/>
            <ac:spMk id="3" creationId="{6800B617-2C94-D1C7-9478-964D0BE08E28}"/>
          </ac:spMkLst>
        </pc:spChg>
        <pc:spChg chg="add">
          <ac:chgData name="RAFAEL ELIAS DE LIMA ESCALFONI" userId="77e1fd9a-a5e0-466f-b856-a830925030ce" providerId="ADAL" clId="{6D29C12A-133B-1545-B27F-F4F4E78F881F}" dt="2023-10-05T17:03:31.842" v="1391" actId="26606"/>
          <ac:spMkLst>
            <pc:docMk/>
            <pc:sldMk cId="1683746275" sldId="261"/>
            <ac:spMk id="8" creationId="{907EF6B7-1338-4443-8C46-6A318D952DFD}"/>
          </ac:spMkLst>
        </pc:spChg>
        <pc:spChg chg="add">
          <ac:chgData name="RAFAEL ELIAS DE LIMA ESCALFONI" userId="77e1fd9a-a5e0-466f-b856-a830925030ce" providerId="ADAL" clId="{6D29C12A-133B-1545-B27F-F4F4E78F881F}" dt="2023-10-05T17:03:31.842" v="1391" actId="26606"/>
          <ac:spMkLst>
            <pc:docMk/>
            <pc:sldMk cId="1683746275" sldId="261"/>
            <ac:spMk id="10" creationId="{DAAE4CDD-124C-4DCF-9584-B6033B545DD5}"/>
          </ac:spMkLst>
        </pc:spChg>
        <pc:spChg chg="add">
          <ac:chgData name="RAFAEL ELIAS DE LIMA ESCALFONI" userId="77e1fd9a-a5e0-466f-b856-a830925030ce" providerId="ADAL" clId="{6D29C12A-133B-1545-B27F-F4F4E78F881F}" dt="2023-10-05T17:03:31.842" v="1391" actId="26606"/>
          <ac:spMkLst>
            <pc:docMk/>
            <pc:sldMk cId="1683746275" sldId="261"/>
            <ac:spMk id="12" creationId="{081E4A58-353D-44AE-B2FC-2A74E2E400F7}"/>
          </ac:spMkLst>
        </pc:spChg>
      </pc:sldChg>
      <pc:sldChg chg="addSp modSp new mod setBg">
        <pc:chgData name="RAFAEL ELIAS DE LIMA ESCALFONI" userId="77e1fd9a-a5e0-466f-b856-a830925030ce" providerId="ADAL" clId="{6D29C12A-133B-1545-B27F-F4F4E78F881F}" dt="2023-10-05T17:03:22.698" v="1390" actId="403"/>
        <pc:sldMkLst>
          <pc:docMk/>
          <pc:sldMk cId="1535754964" sldId="262"/>
        </pc:sldMkLst>
        <pc:spChg chg="mod">
          <ac:chgData name="RAFAEL ELIAS DE LIMA ESCALFONI" userId="77e1fd9a-a5e0-466f-b856-a830925030ce" providerId="ADAL" clId="{6D29C12A-133B-1545-B27F-F4F4E78F881F}" dt="2023-09-30T01:09:16.040" v="814" actId="26606"/>
          <ac:spMkLst>
            <pc:docMk/>
            <pc:sldMk cId="1535754964" sldId="262"/>
            <ac:spMk id="2" creationId="{4F101EC6-D0F5-7DE3-156B-FA44EBD1B53A}"/>
          </ac:spMkLst>
        </pc:spChg>
        <pc:spChg chg="mod">
          <ac:chgData name="RAFAEL ELIAS DE LIMA ESCALFONI" userId="77e1fd9a-a5e0-466f-b856-a830925030ce" providerId="ADAL" clId="{6D29C12A-133B-1545-B27F-F4F4E78F881F}" dt="2023-10-05T17:03:22.698" v="1390" actId="403"/>
          <ac:spMkLst>
            <pc:docMk/>
            <pc:sldMk cId="1535754964" sldId="262"/>
            <ac:spMk id="3" creationId="{C43D6ADA-A1B4-8868-E92A-51C1DEDF7047}"/>
          </ac:spMkLst>
        </pc:spChg>
        <pc:spChg chg="add">
          <ac:chgData name="RAFAEL ELIAS DE LIMA ESCALFONI" userId="77e1fd9a-a5e0-466f-b856-a830925030ce" providerId="ADAL" clId="{6D29C12A-133B-1545-B27F-F4F4E78F881F}" dt="2023-09-30T01:09:16.040" v="814" actId="26606"/>
          <ac:spMkLst>
            <pc:docMk/>
            <pc:sldMk cId="1535754964" sldId="262"/>
            <ac:spMk id="9" creationId="{D009D6D5-DAC2-4A8B-A17A-E206B9012D09}"/>
          </ac:spMkLst>
        </pc:spChg>
        <pc:picChg chg="add">
          <ac:chgData name="RAFAEL ELIAS DE LIMA ESCALFONI" userId="77e1fd9a-a5e0-466f-b856-a830925030ce" providerId="ADAL" clId="{6D29C12A-133B-1545-B27F-F4F4E78F881F}" dt="2023-09-30T01:09:16.040" v="814" actId="26606"/>
          <ac:picMkLst>
            <pc:docMk/>
            <pc:sldMk cId="1535754964" sldId="262"/>
            <ac:picMk id="5" creationId="{21C86445-D46C-F9F4-4AA8-C98C3111FC92}"/>
          </ac:picMkLst>
        </pc:picChg>
      </pc:sldChg>
      <pc:sldChg chg="modSp new del mod">
        <pc:chgData name="RAFAEL ELIAS DE LIMA ESCALFONI" userId="77e1fd9a-a5e0-466f-b856-a830925030ce" providerId="ADAL" clId="{6D29C12A-133B-1545-B27F-F4F4E78F881F}" dt="2023-09-30T01:23:21.103" v="1246" actId="2696"/>
        <pc:sldMkLst>
          <pc:docMk/>
          <pc:sldMk cId="468351346" sldId="263"/>
        </pc:sldMkLst>
        <pc:spChg chg="mod">
          <ac:chgData name="RAFAEL ELIAS DE LIMA ESCALFONI" userId="77e1fd9a-a5e0-466f-b856-a830925030ce" providerId="ADAL" clId="{6D29C12A-133B-1545-B27F-F4F4E78F881F}" dt="2023-09-30T00:57:26.059" v="406" actId="6549"/>
          <ac:spMkLst>
            <pc:docMk/>
            <pc:sldMk cId="468351346" sldId="263"/>
            <ac:spMk id="2" creationId="{432E04B1-207D-1BAC-410A-C36B64DAAD2A}"/>
          </ac:spMkLst>
        </pc:spChg>
        <pc:spChg chg="mod">
          <ac:chgData name="RAFAEL ELIAS DE LIMA ESCALFONI" userId="77e1fd9a-a5e0-466f-b856-a830925030ce" providerId="ADAL" clId="{6D29C12A-133B-1545-B27F-F4F4E78F881F}" dt="2023-09-30T00:58:16.544" v="421"/>
          <ac:spMkLst>
            <pc:docMk/>
            <pc:sldMk cId="468351346" sldId="263"/>
            <ac:spMk id="3" creationId="{3B2C5A2D-3E03-D39C-FAD2-BD68F20CE089}"/>
          </ac:spMkLst>
        </pc:spChg>
      </pc:sldChg>
      <pc:sldChg chg="addSp modSp add mod setBg">
        <pc:chgData name="RAFAEL ELIAS DE LIMA ESCALFONI" userId="77e1fd9a-a5e0-466f-b856-a830925030ce" providerId="ADAL" clId="{6D29C12A-133B-1545-B27F-F4F4E78F881F}" dt="2023-10-05T17:04:03.541" v="1400" actId="14100"/>
        <pc:sldMkLst>
          <pc:docMk/>
          <pc:sldMk cId="1609398389" sldId="263"/>
        </pc:sldMkLst>
        <pc:spChg chg="mod">
          <ac:chgData name="RAFAEL ELIAS DE LIMA ESCALFONI" userId="77e1fd9a-a5e0-466f-b856-a830925030ce" providerId="ADAL" clId="{6D29C12A-133B-1545-B27F-F4F4E78F881F}" dt="2023-10-05T17:03:56.369" v="1399" actId="26606"/>
          <ac:spMkLst>
            <pc:docMk/>
            <pc:sldMk cId="1609398389" sldId="263"/>
            <ac:spMk id="2" creationId="{432E04B1-207D-1BAC-410A-C36B64DAAD2A}"/>
          </ac:spMkLst>
        </pc:spChg>
        <pc:spChg chg="mod">
          <ac:chgData name="RAFAEL ELIAS DE LIMA ESCALFONI" userId="77e1fd9a-a5e0-466f-b856-a830925030ce" providerId="ADAL" clId="{6D29C12A-133B-1545-B27F-F4F4E78F881F}" dt="2023-10-05T17:04:03.541" v="1400" actId="14100"/>
          <ac:spMkLst>
            <pc:docMk/>
            <pc:sldMk cId="1609398389" sldId="263"/>
            <ac:spMk id="3" creationId="{3B2C5A2D-3E03-D39C-FAD2-BD68F20CE089}"/>
          </ac:spMkLst>
        </pc:spChg>
        <pc:spChg chg="add">
          <ac:chgData name="RAFAEL ELIAS DE LIMA ESCALFONI" userId="77e1fd9a-a5e0-466f-b856-a830925030ce" providerId="ADAL" clId="{6D29C12A-133B-1545-B27F-F4F4E78F881F}" dt="2023-10-05T17:03:56.369" v="1399" actId="26606"/>
          <ac:spMkLst>
            <pc:docMk/>
            <pc:sldMk cId="1609398389" sldId="263"/>
            <ac:spMk id="8" creationId="{907EF6B7-1338-4443-8C46-6A318D952DFD}"/>
          </ac:spMkLst>
        </pc:spChg>
        <pc:spChg chg="add">
          <ac:chgData name="RAFAEL ELIAS DE LIMA ESCALFONI" userId="77e1fd9a-a5e0-466f-b856-a830925030ce" providerId="ADAL" clId="{6D29C12A-133B-1545-B27F-F4F4E78F881F}" dt="2023-10-05T17:03:56.369" v="1399" actId="26606"/>
          <ac:spMkLst>
            <pc:docMk/>
            <pc:sldMk cId="1609398389" sldId="263"/>
            <ac:spMk id="10" creationId="{DAAE4CDD-124C-4DCF-9584-B6033B545DD5}"/>
          </ac:spMkLst>
        </pc:spChg>
        <pc:spChg chg="add">
          <ac:chgData name="RAFAEL ELIAS DE LIMA ESCALFONI" userId="77e1fd9a-a5e0-466f-b856-a830925030ce" providerId="ADAL" clId="{6D29C12A-133B-1545-B27F-F4F4E78F881F}" dt="2023-10-05T17:03:56.369" v="1399" actId="26606"/>
          <ac:spMkLst>
            <pc:docMk/>
            <pc:sldMk cId="1609398389" sldId="263"/>
            <ac:spMk id="12" creationId="{081E4A58-353D-44AE-B2FC-2A74E2E400F7}"/>
          </ac:spMkLst>
        </pc:spChg>
      </pc:sldChg>
      <pc:sldChg chg="addSp modSp add mod setBg">
        <pc:chgData name="RAFAEL ELIAS DE LIMA ESCALFONI" userId="77e1fd9a-a5e0-466f-b856-a830925030ce" providerId="ADAL" clId="{6D29C12A-133B-1545-B27F-F4F4E78F881F}" dt="2023-10-05T17:04:08.816" v="1401" actId="26606"/>
        <pc:sldMkLst>
          <pc:docMk/>
          <pc:sldMk cId="1210004733" sldId="264"/>
        </pc:sldMkLst>
        <pc:spChg chg="mod">
          <ac:chgData name="RAFAEL ELIAS DE LIMA ESCALFONI" userId="77e1fd9a-a5e0-466f-b856-a830925030ce" providerId="ADAL" clId="{6D29C12A-133B-1545-B27F-F4F4E78F881F}" dt="2023-10-05T17:04:08.816" v="1401" actId="26606"/>
          <ac:spMkLst>
            <pc:docMk/>
            <pc:sldMk cId="1210004733" sldId="264"/>
            <ac:spMk id="2" creationId="{FFF221B8-211B-52C7-C8C1-7FE4D7C35396}"/>
          </ac:spMkLst>
        </pc:spChg>
        <pc:spChg chg="mod">
          <ac:chgData name="RAFAEL ELIAS DE LIMA ESCALFONI" userId="77e1fd9a-a5e0-466f-b856-a830925030ce" providerId="ADAL" clId="{6D29C12A-133B-1545-B27F-F4F4E78F881F}" dt="2023-10-05T17:04:08.816" v="1401" actId="26606"/>
          <ac:spMkLst>
            <pc:docMk/>
            <pc:sldMk cId="1210004733" sldId="264"/>
            <ac:spMk id="3" creationId="{6AEB87ED-5C3B-4419-054A-01AEFBF55413}"/>
          </ac:spMkLst>
        </pc:spChg>
        <pc:spChg chg="add">
          <ac:chgData name="RAFAEL ELIAS DE LIMA ESCALFONI" userId="77e1fd9a-a5e0-466f-b856-a830925030ce" providerId="ADAL" clId="{6D29C12A-133B-1545-B27F-F4F4E78F881F}" dt="2023-10-05T17:04:08.816" v="1401" actId="26606"/>
          <ac:spMkLst>
            <pc:docMk/>
            <pc:sldMk cId="1210004733" sldId="264"/>
            <ac:spMk id="8" creationId="{907EF6B7-1338-4443-8C46-6A318D952DFD}"/>
          </ac:spMkLst>
        </pc:spChg>
        <pc:spChg chg="add">
          <ac:chgData name="RAFAEL ELIAS DE LIMA ESCALFONI" userId="77e1fd9a-a5e0-466f-b856-a830925030ce" providerId="ADAL" clId="{6D29C12A-133B-1545-B27F-F4F4E78F881F}" dt="2023-10-05T17:04:08.816" v="1401" actId="26606"/>
          <ac:spMkLst>
            <pc:docMk/>
            <pc:sldMk cId="1210004733" sldId="264"/>
            <ac:spMk id="10" creationId="{DAAE4CDD-124C-4DCF-9584-B6033B545DD5}"/>
          </ac:spMkLst>
        </pc:spChg>
        <pc:spChg chg="add">
          <ac:chgData name="RAFAEL ELIAS DE LIMA ESCALFONI" userId="77e1fd9a-a5e0-466f-b856-a830925030ce" providerId="ADAL" clId="{6D29C12A-133B-1545-B27F-F4F4E78F881F}" dt="2023-10-05T17:04:08.816" v="1401" actId="26606"/>
          <ac:spMkLst>
            <pc:docMk/>
            <pc:sldMk cId="1210004733" sldId="264"/>
            <ac:spMk id="12" creationId="{081E4A58-353D-44AE-B2FC-2A74E2E400F7}"/>
          </ac:spMkLst>
        </pc:spChg>
      </pc:sldChg>
      <pc:sldChg chg="modSp new del mod">
        <pc:chgData name="RAFAEL ELIAS DE LIMA ESCALFONI" userId="77e1fd9a-a5e0-466f-b856-a830925030ce" providerId="ADAL" clId="{6D29C12A-133B-1545-B27F-F4F4E78F881F}" dt="2023-09-30T01:23:21.103" v="1246" actId="2696"/>
        <pc:sldMkLst>
          <pc:docMk/>
          <pc:sldMk cId="1380471547" sldId="264"/>
        </pc:sldMkLst>
        <pc:spChg chg="mod">
          <ac:chgData name="RAFAEL ELIAS DE LIMA ESCALFONI" userId="77e1fd9a-a5e0-466f-b856-a830925030ce" providerId="ADAL" clId="{6D29C12A-133B-1545-B27F-F4F4E78F881F}" dt="2023-09-30T00:58:35.065" v="429" actId="20577"/>
          <ac:spMkLst>
            <pc:docMk/>
            <pc:sldMk cId="1380471547" sldId="264"/>
            <ac:spMk id="2" creationId="{FFF221B8-211B-52C7-C8C1-7FE4D7C35396}"/>
          </ac:spMkLst>
        </pc:spChg>
        <pc:spChg chg="mod">
          <ac:chgData name="RAFAEL ELIAS DE LIMA ESCALFONI" userId="77e1fd9a-a5e0-466f-b856-a830925030ce" providerId="ADAL" clId="{6D29C12A-133B-1545-B27F-F4F4E78F881F}" dt="2023-09-30T00:59:10.454" v="442" actId="20577"/>
          <ac:spMkLst>
            <pc:docMk/>
            <pc:sldMk cId="1380471547" sldId="264"/>
            <ac:spMk id="3" creationId="{6AEB87ED-5C3B-4419-054A-01AEFBF55413}"/>
          </ac:spMkLst>
        </pc:spChg>
      </pc:sldChg>
      <pc:sldChg chg="modSp new del mod">
        <pc:chgData name="RAFAEL ELIAS DE LIMA ESCALFONI" userId="77e1fd9a-a5e0-466f-b856-a830925030ce" providerId="ADAL" clId="{6D29C12A-133B-1545-B27F-F4F4E78F881F}" dt="2023-09-30T01:23:21.103" v="1246" actId="2696"/>
        <pc:sldMkLst>
          <pc:docMk/>
          <pc:sldMk cId="2019255191" sldId="265"/>
        </pc:sldMkLst>
        <pc:spChg chg="mod">
          <ac:chgData name="RAFAEL ELIAS DE LIMA ESCALFONI" userId="77e1fd9a-a5e0-466f-b856-a830925030ce" providerId="ADAL" clId="{6D29C12A-133B-1545-B27F-F4F4E78F881F}" dt="2023-09-30T00:59:20.317" v="457" actId="20577"/>
          <ac:spMkLst>
            <pc:docMk/>
            <pc:sldMk cId="2019255191" sldId="265"/>
            <ac:spMk id="2" creationId="{45FA20BA-2E67-E214-568C-ACA43199170D}"/>
          </ac:spMkLst>
        </pc:spChg>
        <pc:spChg chg="mod">
          <ac:chgData name="RAFAEL ELIAS DE LIMA ESCALFONI" userId="77e1fd9a-a5e0-466f-b856-a830925030ce" providerId="ADAL" clId="{6D29C12A-133B-1545-B27F-F4F4E78F881F}" dt="2023-09-30T00:59:54.414" v="485" actId="6549"/>
          <ac:spMkLst>
            <pc:docMk/>
            <pc:sldMk cId="2019255191" sldId="265"/>
            <ac:spMk id="3" creationId="{515CB21F-17D5-83EE-0617-E49D3314E624}"/>
          </ac:spMkLst>
        </pc:spChg>
      </pc:sldChg>
      <pc:sldChg chg="addSp modSp add mod setBg">
        <pc:chgData name="RAFAEL ELIAS DE LIMA ESCALFONI" userId="77e1fd9a-a5e0-466f-b856-a830925030ce" providerId="ADAL" clId="{6D29C12A-133B-1545-B27F-F4F4E78F881F}" dt="2023-10-05T17:04:22.923" v="1403" actId="14100"/>
        <pc:sldMkLst>
          <pc:docMk/>
          <pc:sldMk cId="2892104299" sldId="265"/>
        </pc:sldMkLst>
        <pc:spChg chg="mod">
          <ac:chgData name="RAFAEL ELIAS DE LIMA ESCALFONI" userId="77e1fd9a-a5e0-466f-b856-a830925030ce" providerId="ADAL" clId="{6D29C12A-133B-1545-B27F-F4F4E78F881F}" dt="2023-10-05T17:04:18.799" v="1402" actId="26606"/>
          <ac:spMkLst>
            <pc:docMk/>
            <pc:sldMk cId="2892104299" sldId="265"/>
            <ac:spMk id="2" creationId="{45FA20BA-2E67-E214-568C-ACA43199170D}"/>
          </ac:spMkLst>
        </pc:spChg>
        <pc:spChg chg="mod">
          <ac:chgData name="RAFAEL ELIAS DE LIMA ESCALFONI" userId="77e1fd9a-a5e0-466f-b856-a830925030ce" providerId="ADAL" clId="{6D29C12A-133B-1545-B27F-F4F4E78F881F}" dt="2023-10-05T17:04:22.923" v="1403" actId="14100"/>
          <ac:spMkLst>
            <pc:docMk/>
            <pc:sldMk cId="2892104299" sldId="265"/>
            <ac:spMk id="3" creationId="{515CB21F-17D5-83EE-0617-E49D3314E624}"/>
          </ac:spMkLst>
        </pc:spChg>
        <pc:spChg chg="add">
          <ac:chgData name="RAFAEL ELIAS DE LIMA ESCALFONI" userId="77e1fd9a-a5e0-466f-b856-a830925030ce" providerId="ADAL" clId="{6D29C12A-133B-1545-B27F-F4F4E78F881F}" dt="2023-10-05T17:04:18.799" v="1402" actId="26606"/>
          <ac:spMkLst>
            <pc:docMk/>
            <pc:sldMk cId="2892104299" sldId="265"/>
            <ac:spMk id="8" creationId="{907EF6B7-1338-4443-8C46-6A318D952DFD}"/>
          </ac:spMkLst>
        </pc:spChg>
        <pc:spChg chg="add">
          <ac:chgData name="RAFAEL ELIAS DE LIMA ESCALFONI" userId="77e1fd9a-a5e0-466f-b856-a830925030ce" providerId="ADAL" clId="{6D29C12A-133B-1545-B27F-F4F4E78F881F}" dt="2023-10-05T17:04:18.799" v="1402" actId="26606"/>
          <ac:spMkLst>
            <pc:docMk/>
            <pc:sldMk cId="2892104299" sldId="265"/>
            <ac:spMk id="10" creationId="{DAAE4CDD-124C-4DCF-9584-B6033B545DD5}"/>
          </ac:spMkLst>
        </pc:spChg>
        <pc:spChg chg="add">
          <ac:chgData name="RAFAEL ELIAS DE LIMA ESCALFONI" userId="77e1fd9a-a5e0-466f-b856-a830925030ce" providerId="ADAL" clId="{6D29C12A-133B-1545-B27F-F4F4E78F881F}" dt="2023-10-05T17:04:18.799" v="1402" actId="26606"/>
          <ac:spMkLst>
            <pc:docMk/>
            <pc:sldMk cId="2892104299" sldId="265"/>
            <ac:spMk id="12" creationId="{081E4A58-353D-44AE-B2FC-2A74E2E400F7}"/>
          </ac:spMkLst>
        </pc:spChg>
      </pc:sldChg>
      <pc:sldChg chg="modSp new del mod">
        <pc:chgData name="RAFAEL ELIAS DE LIMA ESCALFONI" userId="77e1fd9a-a5e0-466f-b856-a830925030ce" providerId="ADAL" clId="{6D29C12A-133B-1545-B27F-F4F4E78F881F}" dt="2023-09-30T01:23:21.103" v="1246" actId="2696"/>
        <pc:sldMkLst>
          <pc:docMk/>
          <pc:sldMk cId="112074967" sldId="266"/>
        </pc:sldMkLst>
        <pc:spChg chg="mod">
          <ac:chgData name="RAFAEL ELIAS DE LIMA ESCALFONI" userId="77e1fd9a-a5e0-466f-b856-a830925030ce" providerId="ADAL" clId="{6D29C12A-133B-1545-B27F-F4F4E78F881F}" dt="2023-09-30T01:00:02.672" v="500" actId="20577"/>
          <ac:spMkLst>
            <pc:docMk/>
            <pc:sldMk cId="112074967" sldId="266"/>
            <ac:spMk id="2" creationId="{2E3261F3-DC7E-053C-96FB-5B529C8E13F9}"/>
          </ac:spMkLst>
        </pc:spChg>
        <pc:spChg chg="mod">
          <ac:chgData name="RAFAEL ELIAS DE LIMA ESCALFONI" userId="77e1fd9a-a5e0-466f-b856-a830925030ce" providerId="ADAL" clId="{6D29C12A-133B-1545-B27F-F4F4E78F881F}" dt="2023-09-30T01:00:40.955" v="514" actId="20577"/>
          <ac:spMkLst>
            <pc:docMk/>
            <pc:sldMk cId="112074967" sldId="266"/>
            <ac:spMk id="3" creationId="{0DFDF2E9-10A3-65DE-75DF-4CE9B1247FBC}"/>
          </ac:spMkLst>
        </pc:spChg>
      </pc:sldChg>
      <pc:sldChg chg="addSp modSp add mod setBg">
        <pc:chgData name="RAFAEL ELIAS DE LIMA ESCALFONI" userId="77e1fd9a-a5e0-466f-b856-a830925030ce" providerId="ADAL" clId="{6D29C12A-133B-1545-B27F-F4F4E78F881F}" dt="2023-10-05T17:04:37.988" v="1405" actId="14100"/>
        <pc:sldMkLst>
          <pc:docMk/>
          <pc:sldMk cId="2693825621" sldId="266"/>
        </pc:sldMkLst>
        <pc:spChg chg="mod">
          <ac:chgData name="RAFAEL ELIAS DE LIMA ESCALFONI" userId="77e1fd9a-a5e0-466f-b856-a830925030ce" providerId="ADAL" clId="{6D29C12A-133B-1545-B27F-F4F4E78F881F}" dt="2023-10-05T17:04:29.530" v="1404" actId="26606"/>
          <ac:spMkLst>
            <pc:docMk/>
            <pc:sldMk cId="2693825621" sldId="266"/>
            <ac:spMk id="2" creationId="{2E3261F3-DC7E-053C-96FB-5B529C8E13F9}"/>
          </ac:spMkLst>
        </pc:spChg>
        <pc:spChg chg="mod">
          <ac:chgData name="RAFAEL ELIAS DE LIMA ESCALFONI" userId="77e1fd9a-a5e0-466f-b856-a830925030ce" providerId="ADAL" clId="{6D29C12A-133B-1545-B27F-F4F4E78F881F}" dt="2023-10-05T17:04:37.988" v="1405" actId="14100"/>
          <ac:spMkLst>
            <pc:docMk/>
            <pc:sldMk cId="2693825621" sldId="266"/>
            <ac:spMk id="3" creationId="{0DFDF2E9-10A3-65DE-75DF-4CE9B1247FBC}"/>
          </ac:spMkLst>
        </pc:spChg>
        <pc:spChg chg="add">
          <ac:chgData name="RAFAEL ELIAS DE LIMA ESCALFONI" userId="77e1fd9a-a5e0-466f-b856-a830925030ce" providerId="ADAL" clId="{6D29C12A-133B-1545-B27F-F4F4E78F881F}" dt="2023-10-05T17:04:29.530" v="1404" actId="26606"/>
          <ac:spMkLst>
            <pc:docMk/>
            <pc:sldMk cId="2693825621" sldId="266"/>
            <ac:spMk id="8" creationId="{907EF6B7-1338-4443-8C46-6A318D952DFD}"/>
          </ac:spMkLst>
        </pc:spChg>
        <pc:spChg chg="add">
          <ac:chgData name="RAFAEL ELIAS DE LIMA ESCALFONI" userId="77e1fd9a-a5e0-466f-b856-a830925030ce" providerId="ADAL" clId="{6D29C12A-133B-1545-B27F-F4F4E78F881F}" dt="2023-10-05T17:04:29.530" v="1404" actId="26606"/>
          <ac:spMkLst>
            <pc:docMk/>
            <pc:sldMk cId="2693825621" sldId="266"/>
            <ac:spMk id="10" creationId="{DAAE4CDD-124C-4DCF-9584-B6033B545DD5}"/>
          </ac:spMkLst>
        </pc:spChg>
        <pc:spChg chg="add">
          <ac:chgData name="RAFAEL ELIAS DE LIMA ESCALFONI" userId="77e1fd9a-a5e0-466f-b856-a830925030ce" providerId="ADAL" clId="{6D29C12A-133B-1545-B27F-F4F4E78F881F}" dt="2023-10-05T17:04:29.530" v="1404" actId="26606"/>
          <ac:spMkLst>
            <pc:docMk/>
            <pc:sldMk cId="2693825621" sldId="266"/>
            <ac:spMk id="12" creationId="{081E4A58-353D-44AE-B2FC-2A74E2E400F7}"/>
          </ac:spMkLst>
        </pc:spChg>
      </pc:sldChg>
      <pc:sldChg chg="modSp new del mod">
        <pc:chgData name="RAFAEL ELIAS DE LIMA ESCALFONI" userId="77e1fd9a-a5e0-466f-b856-a830925030ce" providerId="ADAL" clId="{6D29C12A-133B-1545-B27F-F4F4E78F881F}" dt="2023-09-30T01:23:21.103" v="1246" actId="2696"/>
        <pc:sldMkLst>
          <pc:docMk/>
          <pc:sldMk cId="2900305494" sldId="267"/>
        </pc:sldMkLst>
        <pc:spChg chg="mod">
          <ac:chgData name="RAFAEL ELIAS DE LIMA ESCALFONI" userId="77e1fd9a-a5e0-466f-b856-a830925030ce" providerId="ADAL" clId="{6D29C12A-133B-1545-B27F-F4F4E78F881F}" dt="2023-09-30T01:01:07.317" v="522" actId="20577"/>
          <ac:spMkLst>
            <pc:docMk/>
            <pc:sldMk cId="2900305494" sldId="267"/>
            <ac:spMk id="2" creationId="{A90A1B88-6694-E32F-B673-3F21A20A992E}"/>
          </ac:spMkLst>
        </pc:spChg>
        <pc:spChg chg="mod">
          <ac:chgData name="RAFAEL ELIAS DE LIMA ESCALFONI" userId="77e1fd9a-a5e0-466f-b856-a830925030ce" providerId="ADAL" clId="{6D29C12A-133B-1545-B27F-F4F4E78F881F}" dt="2023-09-30T01:02:07.695" v="554"/>
          <ac:spMkLst>
            <pc:docMk/>
            <pc:sldMk cId="2900305494" sldId="267"/>
            <ac:spMk id="3" creationId="{C6DB3299-8F83-A3DF-4D90-201AC4C54579}"/>
          </ac:spMkLst>
        </pc:spChg>
      </pc:sldChg>
      <pc:sldChg chg="addSp delSp modSp add mod setBg">
        <pc:chgData name="RAFAEL ELIAS DE LIMA ESCALFONI" userId="77e1fd9a-a5e0-466f-b856-a830925030ce" providerId="ADAL" clId="{6D29C12A-133B-1545-B27F-F4F4E78F881F}" dt="2023-10-05T23:33:05.313" v="2209"/>
        <pc:sldMkLst>
          <pc:docMk/>
          <pc:sldMk cId="3191742094" sldId="267"/>
        </pc:sldMkLst>
        <pc:spChg chg="mod">
          <ac:chgData name="RAFAEL ELIAS DE LIMA ESCALFONI" userId="77e1fd9a-a5e0-466f-b856-a830925030ce" providerId="ADAL" clId="{6D29C12A-133B-1545-B27F-F4F4E78F881F}" dt="2023-10-05T23:33:04.105" v="2208" actId="26606"/>
          <ac:spMkLst>
            <pc:docMk/>
            <pc:sldMk cId="3191742094" sldId="267"/>
            <ac:spMk id="2" creationId="{A90A1B88-6694-E32F-B673-3F21A20A992E}"/>
          </ac:spMkLst>
        </pc:spChg>
        <pc:spChg chg="mod">
          <ac:chgData name="RAFAEL ELIAS DE LIMA ESCALFONI" userId="77e1fd9a-a5e0-466f-b856-a830925030ce" providerId="ADAL" clId="{6D29C12A-133B-1545-B27F-F4F4E78F881F}" dt="2023-10-05T23:33:05.313" v="2209"/>
          <ac:spMkLst>
            <pc:docMk/>
            <pc:sldMk cId="3191742094" sldId="267"/>
            <ac:spMk id="3" creationId="{C6DB3299-8F83-A3DF-4D90-201AC4C54579}"/>
          </ac:spMkLst>
        </pc:spChg>
        <pc:spChg chg="add">
          <ac:chgData name="RAFAEL ELIAS DE LIMA ESCALFONI" userId="77e1fd9a-a5e0-466f-b856-a830925030ce" providerId="ADAL" clId="{6D29C12A-133B-1545-B27F-F4F4E78F881F}" dt="2023-10-05T23:33:04.105" v="2208" actId="26606"/>
          <ac:spMkLst>
            <pc:docMk/>
            <pc:sldMk cId="3191742094" sldId="267"/>
            <ac:spMk id="5" creationId="{389575E1-3389-451A-A5F7-27854C25C599}"/>
          </ac:spMkLst>
        </pc:spChg>
        <pc:spChg chg="add">
          <ac:chgData name="RAFAEL ELIAS DE LIMA ESCALFONI" userId="77e1fd9a-a5e0-466f-b856-a830925030ce" providerId="ADAL" clId="{6D29C12A-133B-1545-B27F-F4F4E78F881F}" dt="2023-10-05T23:33:04.105" v="2208" actId="26606"/>
          <ac:spMkLst>
            <pc:docMk/>
            <pc:sldMk cId="3191742094" sldId="267"/>
            <ac:spMk id="6" creationId="{A53CCC5C-D88E-40FB-B30B-23DCDBD01D37}"/>
          </ac:spMkLst>
        </pc:spChg>
        <pc:spChg chg="add">
          <ac:chgData name="RAFAEL ELIAS DE LIMA ESCALFONI" userId="77e1fd9a-a5e0-466f-b856-a830925030ce" providerId="ADAL" clId="{6D29C12A-133B-1545-B27F-F4F4E78F881F}" dt="2023-10-05T23:33:04.105" v="2208" actId="26606"/>
          <ac:spMkLst>
            <pc:docMk/>
            <pc:sldMk cId="3191742094" sldId="267"/>
            <ac:spMk id="7" creationId="{081E4A58-353D-44AE-B2FC-2A74E2E400F7}"/>
          </ac:spMkLst>
        </pc:spChg>
        <pc:spChg chg="add del">
          <ac:chgData name="RAFAEL ELIAS DE LIMA ESCALFONI" userId="77e1fd9a-a5e0-466f-b856-a830925030ce" providerId="ADAL" clId="{6D29C12A-133B-1545-B27F-F4F4E78F881F}" dt="2023-10-05T23:32:57.630" v="2207" actId="26606"/>
          <ac:spMkLst>
            <pc:docMk/>
            <pc:sldMk cId="3191742094" sldId="267"/>
            <ac:spMk id="8" creationId="{389575E1-3389-451A-A5F7-27854C25C599}"/>
          </ac:spMkLst>
        </pc:spChg>
        <pc:spChg chg="add del">
          <ac:chgData name="RAFAEL ELIAS DE LIMA ESCALFONI" userId="77e1fd9a-a5e0-466f-b856-a830925030ce" providerId="ADAL" clId="{6D29C12A-133B-1545-B27F-F4F4E78F881F}" dt="2023-10-05T23:32:57.630" v="2207" actId="26606"/>
          <ac:spMkLst>
            <pc:docMk/>
            <pc:sldMk cId="3191742094" sldId="267"/>
            <ac:spMk id="10" creationId="{A53CCC5C-D88E-40FB-B30B-23DCDBD01D37}"/>
          </ac:spMkLst>
        </pc:spChg>
        <pc:spChg chg="add del">
          <ac:chgData name="RAFAEL ELIAS DE LIMA ESCALFONI" userId="77e1fd9a-a5e0-466f-b856-a830925030ce" providerId="ADAL" clId="{6D29C12A-133B-1545-B27F-F4F4E78F881F}" dt="2023-10-05T23:32:57.630" v="2207" actId="26606"/>
          <ac:spMkLst>
            <pc:docMk/>
            <pc:sldMk cId="3191742094" sldId="267"/>
            <ac:spMk id="12" creationId="{081E4A58-353D-44AE-B2FC-2A74E2E400F7}"/>
          </ac:spMkLst>
        </pc:spChg>
      </pc:sldChg>
      <pc:sldChg chg="modSp new del mod">
        <pc:chgData name="RAFAEL ELIAS DE LIMA ESCALFONI" userId="77e1fd9a-a5e0-466f-b856-a830925030ce" providerId="ADAL" clId="{6D29C12A-133B-1545-B27F-F4F4E78F881F}" dt="2023-09-30T01:23:21.103" v="1246" actId="2696"/>
        <pc:sldMkLst>
          <pc:docMk/>
          <pc:sldMk cId="253229709" sldId="268"/>
        </pc:sldMkLst>
        <pc:spChg chg="mod">
          <ac:chgData name="RAFAEL ELIAS DE LIMA ESCALFONI" userId="77e1fd9a-a5e0-466f-b856-a830925030ce" providerId="ADAL" clId="{6D29C12A-133B-1545-B27F-F4F4E78F881F}" dt="2023-09-30T01:02:48.869" v="563" actId="20577"/>
          <ac:spMkLst>
            <pc:docMk/>
            <pc:sldMk cId="253229709" sldId="268"/>
            <ac:spMk id="2" creationId="{D93792D7-BCCE-9612-CEAB-2A03BD8195D6}"/>
          </ac:spMkLst>
        </pc:spChg>
        <pc:spChg chg="mod">
          <ac:chgData name="RAFAEL ELIAS DE LIMA ESCALFONI" userId="77e1fd9a-a5e0-466f-b856-a830925030ce" providerId="ADAL" clId="{6D29C12A-133B-1545-B27F-F4F4E78F881F}" dt="2023-09-30T01:03:25.092" v="573" actId="27636"/>
          <ac:spMkLst>
            <pc:docMk/>
            <pc:sldMk cId="253229709" sldId="268"/>
            <ac:spMk id="3" creationId="{1AFA92C4-94B8-BFF3-37C1-6D181CBA0ACC}"/>
          </ac:spMkLst>
        </pc:spChg>
      </pc:sldChg>
      <pc:sldChg chg="addSp modSp add mod setBg">
        <pc:chgData name="RAFAEL ELIAS DE LIMA ESCALFONI" userId="77e1fd9a-a5e0-466f-b856-a830925030ce" providerId="ADAL" clId="{6D29C12A-133B-1545-B27F-F4F4E78F881F}" dt="2023-10-05T23:33:33.176" v="2214" actId="14100"/>
        <pc:sldMkLst>
          <pc:docMk/>
          <pc:sldMk cId="1123952956" sldId="268"/>
        </pc:sldMkLst>
        <pc:spChg chg="mod">
          <ac:chgData name="RAFAEL ELIAS DE LIMA ESCALFONI" userId="77e1fd9a-a5e0-466f-b856-a830925030ce" providerId="ADAL" clId="{6D29C12A-133B-1545-B27F-F4F4E78F881F}" dt="2023-10-05T23:33:14.442" v="2210" actId="26606"/>
          <ac:spMkLst>
            <pc:docMk/>
            <pc:sldMk cId="1123952956" sldId="268"/>
            <ac:spMk id="2" creationId="{D93792D7-BCCE-9612-CEAB-2A03BD8195D6}"/>
          </ac:spMkLst>
        </pc:spChg>
        <pc:spChg chg="mod">
          <ac:chgData name="RAFAEL ELIAS DE LIMA ESCALFONI" userId="77e1fd9a-a5e0-466f-b856-a830925030ce" providerId="ADAL" clId="{6D29C12A-133B-1545-B27F-F4F4E78F881F}" dt="2023-10-05T23:33:33.176" v="2214" actId="14100"/>
          <ac:spMkLst>
            <pc:docMk/>
            <pc:sldMk cId="1123952956" sldId="268"/>
            <ac:spMk id="3" creationId="{1AFA92C4-94B8-BFF3-37C1-6D181CBA0ACC}"/>
          </ac:spMkLst>
        </pc:spChg>
        <pc:spChg chg="add">
          <ac:chgData name="RAFAEL ELIAS DE LIMA ESCALFONI" userId="77e1fd9a-a5e0-466f-b856-a830925030ce" providerId="ADAL" clId="{6D29C12A-133B-1545-B27F-F4F4E78F881F}" dt="2023-10-05T23:33:14.442" v="2210" actId="26606"/>
          <ac:spMkLst>
            <pc:docMk/>
            <pc:sldMk cId="1123952956" sldId="268"/>
            <ac:spMk id="8" creationId="{389575E1-3389-451A-A5F7-27854C25C599}"/>
          </ac:spMkLst>
        </pc:spChg>
        <pc:spChg chg="add">
          <ac:chgData name="RAFAEL ELIAS DE LIMA ESCALFONI" userId="77e1fd9a-a5e0-466f-b856-a830925030ce" providerId="ADAL" clId="{6D29C12A-133B-1545-B27F-F4F4E78F881F}" dt="2023-10-05T23:33:14.442" v="2210" actId="26606"/>
          <ac:spMkLst>
            <pc:docMk/>
            <pc:sldMk cId="1123952956" sldId="268"/>
            <ac:spMk id="10" creationId="{A53CCC5C-D88E-40FB-B30B-23DCDBD01D37}"/>
          </ac:spMkLst>
        </pc:spChg>
        <pc:spChg chg="add">
          <ac:chgData name="RAFAEL ELIAS DE LIMA ESCALFONI" userId="77e1fd9a-a5e0-466f-b856-a830925030ce" providerId="ADAL" clId="{6D29C12A-133B-1545-B27F-F4F4E78F881F}" dt="2023-10-05T23:33:14.442" v="2210" actId="26606"/>
          <ac:spMkLst>
            <pc:docMk/>
            <pc:sldMk cId="1123952956" sldId="268"/>
            <ac:spMk id="12" creationId="{081E4A58-353D-44AE-B2FC-2A74E2E400F7}"/>
          </ac:spMkLst>
        </pc:spChg>
      </pc:sldChg>
      <pc:sldChg chg="addSp modSp new mod setBg">
        <pc:chgData name="RAFAEL ELIAS DE LIMA ESCALFONI" userId="77e1fd9a-a5e0-466f-b856-a830925030ce" providerId="ADAL" clId="{6D29C12A-133B-1545-B27F-F4F4E78F881F}" dt="2023-10-06T17:43:12.522" v="2690" actId="20577"/>
        <pc:sldMkLst>
          <pc:docMk/>
          <pc:sldMk cId="4194255414" sldId="269"/>
        </pc:sldMkLst>
        <pc:spChg chg="mod">
          <ac:chgData name="RAFAEL ELIAS DE LIMA ESCALFONI" userId="77e1fd9a-a5e0-466f-b856-a830925030ce" providerId="ADAL" clId="{6D29C12A-133B-1545-B27F-F4F4E78F881F}" dt="2023-10-05T23:34:08.632" v="2222" actId="26606"/>
          <ac:spMkLst>
            <pc:docMk/>
            <pc:sldMk cId="4194255414" sldId="269"/>
            <ac:spMk id="2" creationId="{7CB1A4FF-0074-184C-C343-5E72670D0AF8}"/>
          </ac:spMkLst>
        </pc:spChg>
        <pc:spChg chg="mod">
          <ac:chgData name="RAFAEL ELIAS DE LIMA ESCALFONI" userId="77e1fd9a-a5e0-466f-b856-a830925030ce" providerId="ADAL" clId="{6D29C12A-133B-1545-B27F-F4F4E78F881F}" dt="2023-10-06T17:43:12.522" v="2690" actId="20577"/>
          <ac:spMkLst>
            <pc:docMk/>
            <pc:sldMk cId="4194255414" sldId="269"/>
            <ac:spMk id="3" creationId="{82C8CA26-62ED-147A-F0EB-5A16B9A5E877}"/>
          </ac:spMkLst>
        </pc:spChg>
        <pc:spChg chg="add">
          <ac:chgData name="RAFAEL ELIAS DE LIMA ESCALFONI" userId="77e1fd9a-a5e0-466f-b856-a830925030ce" providerId="ADAL" clId="{6D29C12A-133B-1545-B27F-F4F4E78F881F}" dt="2023-10-05T23:34:08.632" v="2222" actId="26606"/>
          <ac:spMkLst>
            <pc:docMk/>
            <pc:sldMk cId="4194255414" sldId="269"/>
            <ac:spMk id="8" creationId="{1C799903-48D5-4A31-A1A2-541072D9771E}"/>
          </ac:spMkLst>
        </pc:spChg>
        <pc:spChg chg="add">
          <ac:chgData name="RAFAEL ELIAS DE LIMA ESCALFONI" userId="77e1fd9a-a5e0-466f-b856-a830925030ce" providerId="ADAL" clId="{6D29C12A-133B-1545-B27F-F4F4E78F881F}" dt="2023-10-05T23:34:08.632" v="2222" actId="26606"/>
          <ac:spMkLst>
            <pc:docMk/>
            <pc:sldMk cId="4194255414" sldId="269"/>
            <ac:spMk id="10" creationId="{8EFFF109-FC58-4FD3-BE05-9775A1310F55}"/>
          </ac:spMkLst>
        </pc:spChg>
        <pc:spChg chg="add">
          <ac:chgData name="RAFAEL ELIAS DE LIMA ESCALFONI" userId="77e1fd9a-a5e0-466f-b856-a830925030ce" providerId="ADAL" clId="{6D29C12A-133B-1545-B27F-F4F4E78F881F}" dt="2023-10-05T23:34:08.632" v="2222" actId="26606"/>
          <ac:spMkLst>
            <pc:docMk/>
            <pc:sldMk cId="4194255414" sldId="269"/>
            <ac:spMk id="12" creationId="{E1B96AD6-92A9-4273-A62B-96A1C3E0BA95}"/>
          </ac:spMkLst>
        </pc:spChg>
        <pc:spChg chg="add">
          <ac:chgData name="RAFAEL ELIAS DE LIMA ESCALFONI" userId="77e1fd9a-a5e0-466f-b856-a830925030ce" providerId="ADAL" clId="{6D29C12A-133B-1545-B27F-F4F4E78F881F}" dt="2023-10-05T23:34:08.632" v="2222" actId="26606"/>
          <ac:spMkLst>
            <pc:docMk/>
            <pc:sldMk cId="4194255414" sldId="269"/>
            <ac:spMk id="14" creationId="{463EEC44-1BA3-44ED-81FC-A644B04B2A44}"/>
          </ac:spMkLst>
        </pc:spChg>
      </pc:sldChg>
      <pc:sldChg chg="addSp modSp new mod setBg">
        <pc:chgData name="RAFAEL ELIAS DE LIMA ESCALFONI" userId="77e1fd9a-a5e0-466f-b856-a830925030ce" providerId="ADAL" clId="{6D29C12A-133B-1545-B27F-F4F4E78F881F}" dt="2023-10-05T23:34:32.615" v="2230" actId="26606"/>
        <pc:sldMkLst>
          <pc:docMk/>
          <pc:sldMk cId="4183798759" sldId="270"/>
        </pc:sldMkLst>
        <pc:spChg chg="mod">
          <ac:chgData name="RAFAEL ELIAS DE LIMA ESCALFONI" userId="77e1fd9a-a5e0-466f-b856-a830925030ce" providerId="ADAL" clId="{6D29C12A-133B-1545-B27F-F4F4E78F881F}" dt="2023-10-05T23:34:32.615" v="2230" actId="26606"/>
          <ac:spMkLst>
            <pc:docMk/>
            <pc:sldMk cId="4183798759" sldId="270"/>
            <ac:spMk id="2" creationId="{DC04A354-FBB3-FEA1-1806-3E6E3D13FE02}"/>
          </ac:spMkLst>
        </pc:spChg>
        <pc:spChg chg="mod">
          <ac:chgData name="RAFAEL ELIAS DE LIMA ESCALFONI" userId="77e1fd9a-a5e0-466f-b856-a830925030ce" providerId="ADAL" clId="{6D29C12A-133B-1545-B27F-F4F4E78F881F}" dt="2023-10-05T23:34:32.615" v="2230" actId="26606"/>
          <ac:spMkLst>
            <pc:docMk/>
            <pc:sldMk cId="4183798759" sldId="270"/>
            <ac:spMk id="3" creationId="{AB9AE704-6EBD-3C2E-9AB5-C97CEC1C8085}"/>
          </ac:spMkLst>
        </pc:spChg>
        <pc:spChg chg="add">
          <ac:chgData name="RAFAEL ELIAS DE LIMA ESCALFONI" userId="77e1fd9a-a5e0-466f-b856-a830925030ce" providerId="ADAL" clId="{6D29C12A-133B-1545-B27F-F4F4E78F881F}" dt="2023-10-05T23:34:32.615" v="2230" actId="26606"/>
          <ac:spMkLst>
            <pc:docMk/>
            <pc:sldMk cId="4183798759" sldId="270"/>
            <ac:spMk id="8" creationId="{F837543A-6020-4505-A233-C9DB4BF74011}"/>
          </ac:spMkLst>
        </pc:spChg>
        <pc:spChg chg="add">
          <ac:chgData name="RAFAEL ELIAS DE LIMA ESCALFONI" userId="77e1fd9a-a5e0-466f-b856-a830925030ce" providerId="ADAL" clId="{6D29C12A-133B-1545-B27F-F4F4E78F881F}" dt="2023-10-05T23:34:32.615" v="2230" actId="26606"/>
          <ac:spMkLst>
            <pc:docMk/>
            <pc:sldMk cId="4183798759" sldId="270"/>
            <ac:spMk id="10" creationId="{35B16301-FB18-48BA-A6DD-C37CAF6F9A18}"/>
          </ac:spMkLst>
        </pc:spChg>
        <pc:spChg chg="add">
          <ac:chgData name="RAFAEL ELIAS DE LIMA ESCALFONI" userId="77e1fd9a-a5e0-466f-b856-a830925030ce" providerId="ADAL" clId="{6D29C12A-133B-1545-B27F-F4F4E78F881F}" dt="2023-10-05T23:34:32.615" v="2230" actId="26606"/>
          <ac:spMkLst>
            <pc:docMk/>
            <pc:sldMk cId="4183798759" sldId="270"/>
            <ac:spMk id="12" creationId="{C3C0D90E-074A-4F52-9B11-B52BEF4BCBE5}"/>
          </ac:spMkLst>
        </pc:spChg>
        <pc:spChg chg="add">
          <ac:chgData name="RAFAEL ELIAS DE LIMA ESCALFONI" userId="77e1fd9a-a5e0-466f-b856-a830925030ce" providerId="ADAL" clId="{6D29C12A-133B-1545-B27F-F4F4E78F881F}" dt="2023-10-05T23:34:32.615" v="2230" actId="26606"/>
          <ac:spMkLst>
            <pc:docMk/>
            <pc:sldMk cId="4183798759" sldId="270"/>
            <ac:spMk id="14" creationId="{CABBD4C1-E6F8-46F6-8152-A8A97490BF4D}"/>
          </ac:spMkLst>
        </pc:spChg>
        <pc:spChg chg="add">
          <ac:chgData name="RAFAEL ELIAS DE LIMA ESCALFONI" userId="77e1fd9a-a5e0-466f-b856-a830925030ce" providerId="ADAL" clId="{6D29C12A-133B-1545-B27F-F4F4E78F881F}" dt="2023-10-05T23:34:32.615" v="2230" actId="26606"/>
          <ac:spMkLst>
            <pc:docMk/>
            <pc:sldMk cId="4183798759" sldId="270"/>
            <ac:spMk id="16" creationId="{83BA5EF5-1FE9-4BF9-83BB-269BCDDF6156}"/>
          </ac:spMkLst>
        </pc:spChg>
        <pc:spChg chg="add">
          <ac:chgData name="RAFAEL ELIAS DE LIMA ESCALFONI" userId="77e1fd9a-a5e0-466f-b856-a830925030ce" providerId="ADAL" clId="{6D29C12A-133B-1545-B27F-F4F4E78F881F}" dt="2023-10-05T23:34:32.615" v="2230" actId="26606"/>
          <ac:spMkLst>
            <pc:docMk/>
            <pc:sldMk cId="4183798759" sldId="270"/>
            <ac:spMk id="20" creationId="{88853921-7BC9-4BDE-ACAB-133C683C82D6}"/>
          </ac:spMkLst>
        </pc:spChg>
        <pc:spChg chg="add">
          <ac:chgData name="RAFAEL ELIAS DE LIMA ESCALFONI" userId="77e1fd9a-a5e0-466f-b856-a830925030ce" providerId="ADAL" clId="{6D29C12A-133B-1545-B27F-F4F4E78F881F}" dt="2023-10-05T23:34:32.615" v="2230" actId="26606"/>
          <ac:spMkLst>
            <pc:docMk/>
            <pc:sldMk cId="4183798759" sldId="270"/>
            <ac:spMk id="22" creationId="{09192968-3AE7-4470-A61C-97294BB92731}"/>
          </ac:spMkLst>
        </pc:spChg>
        <pc:spChg chg="add">
          <ac:chgData name="RAFAEL ELIAS DE LIMA ESCALFONI" userId="77e1fd9a-a5e0-466f-b856-a830925030ce" providerId="ADAL" clId="{6D29C12A-133B-1545-B27F-F4F4E78F881F}" dt="2023-10-05T23:34:32.615" v="2230" actId="26606"/>
          <ac:spMkLst>
            <pc:docMk/>
            <pc:sldMk cId="4183798759" sldId="270"/>
            <ac:spMk id="24" creationId="{3AB72E55-43E4-4356-BFE8-E2102CB0B505}"/>
          </ac:spMkLst>
        </pc:spChg>
        <pc:cxnChg chg="add">
          <ac:chgData name="RAFAEL ELIAS DE LIMA ESCALFONI" userId="77e1fd9a-a5e0-466f-b856-a830925030ce" providerId="ADAL" clId="{6D29C12A-133B-1545-B27F-F4F4E78F881F}" dt="2023-10-05T23:34:32.615" v="2230" actId="26606"/>
          <ac:cxnSpMkLst>
            <pc:docMk/>
            <pc:sldMk cId="4183798759" sldId="270"/>
            <ac:cxnSpMk id="18" creationId="{4B3BCACB-5880-460B-9606-8C433A9AF99D}"/>
          </ac:cxnSpMkLst>
        </pc:cxnChg>
      </pc:sldChg>
      <pc:sldChg chg="addSp modSp new mod setBg">
        <pc:chgData name="RAFAEL ELIAS DE LIMA ESCALFONI" userId="77e1fd9a-a5e0-466f-b856-a830925030ce" providerId="ADAL" clId="{6D29C12A-133B-1545-B27F-F4F4E78F881F}" dt="2023-10-05T23:34:47.672" v="2232" actId="948"/>
        <pc:sldMkLst>
          <pc:docMk/>
          <pc:sldMk cId="2639575139" sldId="271"/>
        </pc:sldMkLst>
        <pc:spChg chg="mod">
          <ac:chgData name="RAFAEL ELIAS DE LIMA ESCALFONI" userId="77e1fd9a-a5e0-466f-b856-a830925030ce" providerId="ADAL" clId="{6D29C12A-133B-1545-B27F-F4F4E78F881F}" dt="2023-10-05T23:34:37.106" v="2231" actId="26606"/>
          <ac:spMkLst>
            <pc:docMk/>
            <pc:sldMk cId="2639575139" sldId="271"/>
            <ac:spMk id="2" creationId="{E77E41E3-1C77-DCD7-BBD8-070DB3FE366D}"/>
          </ac:spMkLst>
        </pc:spChg>
        <pc:spChg chg="mod">
          <ac:chgData name="RAFAEL ELIAS DE LIMA ESCALFONI" userId="77e1fd9a-a5e0-466f-b856-a830925030ce" providerId="ADAL" clId="{6D29C12A-133B-1545-B27F-F4F4E78F881F}" dt="2023-10-05T23:34:47.672" v="2232" actId="948"/>
          <ac:spMkLst>
            <pc:docMk/>
            <pc:sldMk cId="2639575139" sldId="271"/>
            <ac:spMk id="3" creationId="{74CDD63C-595A-A014-560F-D7FB9ED10B52}"/>
          </ac:spMkLst>
        </pc:spChg>
        <pc:spChg chg="add">
          <ac:chgData name="RAFAEL ELIAS DE LIMA ESCALFONI" userId="77e1fd9a-a5e0-466f-b856-a830925030ce" providerId="ADAL" clId="{6D29C12A-133B-1545-B27F-F4F4E78F881F}" dt="2023-10-05T23:34:37.106" v="2231" actId="26606"/>
          <ac:spMkLst>
            <pc:docMk/>
            <pc:sldMk cId="2639575139" sldId="271"/>
            <ac:spMk id="8" creationId="{907EF6B7-1338-4443-8C46-6A318D952DFD}"/>
          </ac:spMkLst>
        </pc:spChg>
        <pc:spChg chg="add">
          <ac:chgData name="RAFAEL ELIAS DE LIMA ESCALFONI" userId="77e1fd9a-a5e0-466f-b856-a830925030ce" providerId="ADAL" clId="{6D29C12A-133B-1545-B27F-F4F4E78F881F}" dt="2023-10-05T23:34:37.106" v="2231" actId="26606"/>
          <ac:spMkLst>
            <pc:docMk/>
            <pc:sldMk cId="2639575139" sldId="271"/>
            <ac:spMk id="10" creationId="{DAAE4CDD-124C-4DCF-9584-B6033B545DD5}"/>
          </ac:spMkLst>
        </pc:spChg>
        <pc:spChg chg="add">
          <ac:chgData name="RAFAEL ELIAS DE LIMA ESCALFONI" userId="77e1fd9a-a5e0-466f-b856-a830925030ce" providerId="ADAL" clId="{6D29C12A-133B-1545-B27F-F4F4E78F881F}" dt="2023-10-05T23:34:37.106" v="2231" actId="26606"/>
          <ac:spMkLst>
            <pc:docMk/>
            <pc:sldMk cId="2639575139" sldId="271"/>
            <ac:spMk id="12" creationId="{081E4A58-353D-44AE-B2FC-2A74E2E400F7}"/>
          </ac:spMkLst>
        </pc:spChg>
      </pc:sldChg>
      <pc:sldChg chg="addSp modSp add mod setBg">
        <pc:chgData name="RAFAEL ELIAS DE LIMA ESCALFONI" userId="77e1fd9a-a5e0-466f-b856-a830925030ce" providerId="ADAL" clId="{6D29C12A-133B-1545-B27F-F4F4E78F881F}" dt="2023-10-05T23:35:09.981" v="2236" actId="14100"/>
        <pc:sldMkLst>
          <pc:docMk/>
          <pc:sldMk cId="3715305732" sldId="272"/>
        </pc:sldMkLst>
        <pc:spChg chg="mod">
          <ac:chgData name="RAFAEL ELIAS DE LIMA ESCALFONI" userId="77e1fd9a-a5e0-466f-b856-a830925030ce" providerId="ADAL" clId="{6D29C12A-133B-1545-B27F-F4F4E78F881F}" dt="2023-10-05T23:34:54.985" v="2233" actId="26606"/>
          <ac:spMkLst>
            <pc:docMk/>
            <pc:sldMk cId="3715305732" sldId="272"/>
            <ac:spMk id="2" creationId="{E77E41E3-1C77-DCD7-BBD8-070DB3FE366D}"/>
          </ac:spMkLst>
        </pc:spChg>
        <pc:spChg chg="mod">
          <ac:chgData name="RAFAEL ELIAS DE LIMA ESCALFONI" userId="77e1fd9a-a5e0-466f-b856-a830925030ce" providerId="ADAL" clId="{6D29C12A-133B-1545-B27F-F4F4E78F881F}" dt="2023-10-05T23:35:09.981" v="2236" actId="14100"/>
          <ac:spMkLst>
            <pc:docMk/>
            <pc:sldMk cId="3715305732" sldId="272"/>
            <ac:spMk id="3" creationId="{74CDD63C-595A-A014-560F-D7FB9ED10B52}"/>
          </ac:spMkLst>
        </pc:spChg>
        <pc:spChg chg="add">
          <ac:chgData name="RAFAEL ELIAS DE LIMA ESCALFONI" userId="77e1fd9a-a5e0-466f-b856-a830925030ce" providerId="ADAL" clId="{6D29C12A-133B-1545-B27F-F4F4E78F881F}" dt="2023-10-05T23:34:54.985" v="2233" actId="26606"/>
          <ac:spMkLst>
            <pc:docMk/>
            <pc:sldMk cId="3715305732" sldId="272"/>
            <ac:spMk id="8" creationId="{907EF6B7-1338-4443-8C46-6A318D952DFD}"/>
          </ac:spMkLst>
        </pc:spChg>
        <pc:spChg chg="add">
          <ac:chgData name="RAFAEL ELIAS DE LIMA ESCALFONI" userId="77e1fd9a-a5e0-466f-b856-a830925030ce" providerId="ADAL" clId="{6D29C12A-133B-1545-B27F-F4F4E78F881F}" dt="2023-10-05T23:34:54.985" v="2233" actId="26606"/>
          <ac:spMkLst>
            <pc:docMk/>
            <pc:sldMk cId="3715305732" sldId="272"/>
            <ac:spMk id="10" creationId="{DAAE4CDD-124C-4DCF-9584-B6033B545DD5}"/>
          </ac:spMkLst>
        </pc:spChg>
        <pc:spChg chg="add">
          <ac:chgData name="RAFAEL ELIAS DE LIMA ESCALFONI" userId="77e1fd9a-a5e0-466f-b856-a830925030ce" providerId="ADAL" clId="{6D29C12A-133B-1545-B27F-F4F4E78F881F}" dt="2023-10-05T23:34:54.985" v="2233" actId="26606"/>
          <ac:spMkLst>
            <pc:docMk/>
            <pc:sldMk cId="3715305732" sldId="272"/>
            <ac:spMk id="12" creationId="{081E4A58-353D-44AE-B2FC-2A74E2E400F7}"/>
          </ac:spMkLst>
        </pc:spChg>
      </pc:sldChg>
      <pc:sldChg chg="delSp modSp new mod">
        <pc:chgData name="RAFAEL ELIAS DE LIMA ESCALFONI" userId="77e1fd9a-a5e0-466f-b856-a830925030ce" providerId="ADAL" clId="{6D29C12A-133B-1545-B27F-F4F4E78F881F}" dt="2023-09-30T01:14:13.761" v="957" actId="14100"/>
        <pc:sldMkLst>
          <pc:docMk/>
          <pc:sldMk cId="2324703753" sldId="273"/>
        </pc:sldMkLst>
        <pc:spChg chg="del">
          <ac:chgData name="RAFAEL ELIAS DE LIMA ESCALFONI" userId="77e1fd9a-a5e0-466f-b856-a830925030ce" providerId="ADAL" clId="{6D29C12A-133B-1545-B27F-F4F4E78F881F}" dt="2023-09-30T01:12:51.407" v="925" actId="478"/>
          <ac:spMkLst>
            <pc:docMk/>
            <pc:sldMk cId="2324703753" sldId="273"/>
            <ac:spMk id="2" creationId="{57231889-A0E7-774D-63D4-E098132144AB}"/>
          </ac:spMkLst>
        </pc:spChg>
        <pc:spChg chg="mod">
          <ac:chgData name="RAFAEL ELIAS DE LIMA ESCALFONI" userId="77e1fd9a-a5e0-466f-b856-a830925030ce" providerId="ADAL" clId="{6D29C12A-133B-1545-B27F-F4F4E78F881F}" dt="2023-09-30T01:14:13.761" v="957" actId="14100"/>
          <ac:spMkLst>
            <pc:docMk/>
            <pc:sldMk cId="2324703753" sldId="273"/>
            <ac:spMk id="3" creationId="{205AC617-B94D-8ACF-0EA4-6EE6EEF61734}"/>
          </ac:spMkLst>
        </pc:spChg>
      </pc:sldChg>
      <pc:sldChg chg="addSp delSp modSp new mod">
        <pc:chgData name="RAFAEL ELIAS DE LIMA ESCALFONI" userId="77e1fd9a-a5e0-466f-b856-a830925030ce" providerId="ADAL" clId="{6D29C12A-133B-1545-B27F-F4F4E78F881F}" dt="2023-09-30T01:20:15.363" v="1194"/>
        <pc:sldMkLst>
          <pc:docMk/>
          <pc:sldMk cId="307686690" sldId="274"/>
        </pc:sldMkLst>
        <pc:spChg chg="del">
          <ac:chgData name="RAFAEL ELIAS DE LIMA ESCALFONI" userId="77e1fd9a-a5e0-466f-b856-a830925030ce" providerId="ADAL" clId="{6D29C12A-133B-1545-B27F-F4F4E78F881F}" dt="2023-09-30T01:14:39.223" v="960" actId="478"/>
          <ac:spMkLst>
            <pc:docMk/>
            <pc:sldMk cId="307686690" sldId="274"/>
            <ac:spMk id="2" creationId="{D9D48B03-1FDF-A3C8-A6F3-5E0EA6DE3605}"/>
          </ac:spMkLst>
        </pc:spChg>
        <pc:spChg chg="mod">
          <ac:chgData name="RAFAEL ELIAS DE LIMA ESCALFONI" userId="77e1fd9a-a5e0-466f-b856-a830925030ce" providerId="ADAL" clId="{6D29C12A-133B-1545-B27F-F4F4E78F881F}" dt="2023-09-30T01:19:46.347" v="1177" actId="27636"/>
          <ac:spMkLst>
            <pc:docMk/>
            <pc:sldMk cId="307686690" sldId="274"/>
            <ac:spMk id="3" creationId="{0895527A-771E-928D-CBBB-BE277570AAB1}"/>
          </ac:spMkLst>
        </pc:spChg>
        <pc:spChg chg="add mod">
          <ac:chgData name="RAFAEL ELIAS DE LIMA ESCALFONI" userId="77e1fd9a-a5e0-466f-b856-a830925030ce" providerId="ADAL" clId="{6D29C12A-133B-1545-B27F-F4F4E78F881F}" dt="2023-09-30T01:20:15.363" v="1194"/>
          <ac:spMkLst>
            <pc:docMk/>
            <pc:sldMk cId="307686690" sldId="274"/>
            <ac:spMk id="4" creationId="{5FE01B41-F579-D3D4-4CE2-43561758D750}"/>
          </ac:spMkLst>
        </pc:spChg>
      </pc:sldChg>
      <pc:sldChg chg="addSp modSp new mod setBg">
        <pc:chgData name="RAFAEL ELIAS DE LIMA ESCALFONI" userId="77e1fd9a-a5e0-466f-b856-a830925030ce" providerId="ADAL" clId="{6D29C12A-133B-1545-B27F-F4F4E78F881F}" dt="2023-10-05T23:35:26.043" v="2238" actId="948"/>
        <pc:sldMkLst>
          <pc:docMk/>
          <pc:sldMk cId="1719567836" sldId="275"/>
        </pc:sldMkLst>
        <pc:spChg chg="mod">
          <ac:chgData name="RAFAEL ELIAS DE LIMA ESCALFONI" userId="77e1fd9a-a5e0-466f-b856-a830925030ce" providerId="ADAL" clId="{6D29C12A-133B-1545-B27F-F4F4E78F881F}" dt="2023-10-05T23:35:17.029" v="2237" actId="26606"/>
          <ac:spMkLst>
            <pc:docMk/>
            <pc:sldMk cId="1719567836" sldId="275"/>
            <ac:spMk id="2" creationId="{613BB4E0-02B7-289D-AD60-BF0AAA178ADC}"/>
          </ac:spMkLst>
        </pc:spChg>
        <pc:spChg chg="mod">
          <ac:chgData name="RAFAEL ELIAS DE LIMA ESCALFONI" userId="77e1fd9a-a5e0-466f-b856-a830925030ce" providerId="ADAL" clId="{6D29C12A-133B-1545-B27F-F4F4E78F881F}" dt="2023-10-05T23:35:26.043" v="2238" actId="948"/>
          <ac:spMkLst>
            <pc:docMk/>
            <pc:sldMk cId="1719567836" sldId="275"/>
            <ac:spMk id="3" creationId="{4B393C72-AE69-1B64-AB4C-32ADDB58165E}"/>
          </ac:spMkLst>
        </pc:spChg>
        <pc:spChg chg="add">
          <ac:chgData name="RAFAEL ELIAS DE LIMA ESCALFONI" userId="77e1fd9a-a5e0-466f-b856-a830925030ce" providerId="ADAL" clId="{6D29C12A-133B-1545-B27F-F4F4E78F881F}" dt="2023-10-05T23:35:17.029" v="2237" actId="26606"/>
          <ac:spMkLst>
            <pc:docMk/>
            <pc:sldMk cId="1719567836" sldId="275"/>
            <ac:spMk id="8" creationId="{907EF6B7-1338-4443-8C46-6A318D952DFD}"/>
          </ac:spMkLst>
        </pc:spChg>
        <pc:spChg chg="add">
          <ac:chgData name="RAFAEL ELIAS DE LIMA ESCALFONI" userId="77e1fd9a-a5e0-466f-b856-a830925030ce" providerId="ADAL" clId="{6D29C12A-133B-1545-B27F-F4F4E78F881F}" dt="2023-10-05T23:35:17.029" v="2237" actId="26606"/>
          <ac:spMkLst>
            <pc:docMk/>
            <pc:sldMk cId="1719567836" sldId="275"/>
            <ac:spMk id="10" creationId="{DAAE4CDD-124C-4DCF-9584-B6033B545DD5}"/>
          </ac:spMkLst>
        </pc:spChg>
        <pc:spChg chg="add">
          <ac:chgData name="RAFAEL ELIAS DE LIMA ESCALFONI" userId="77e1fd9a-a5e0-466f-b856-a830925030ce" providerId="ADAL" clId="{6D29C12A-133B-1545-B27F-F4F4E78F881F}" dt="2023-10-05T23:35:17.029" v="2237" actId="26606"/>
          <ac:spMkLst>
            <pc:docMk/>
            <pc:sldMk cId="1719567836" sldId="275"/>
            <ac:spMk id="12" creationId="{081E4A58-353D-44AE-B2FC-2A74E2E400F7}"/>
          </ac:spMkLst>
        </pc:spChg>
      </pc:sldChg>
      <pc:sldChg chg="addSp modSp add mod setBg">
        <pc:chgData name="RAFAEL ELIAS DE LIMA ESCALFONI" userId="77e1fd9a-a5e0-466f-b856-a830925030ce" providerId="ADAL" clId="{6D29C12A-133B-1545-B27F-F4F4E78F881F}" dt="2023-10-05T23:35:50.046" v="2249" actId="20577"/>
        <pc:sldMkLst>
          <pc:docMk/>
          <pc:sldMk cId="3909495203" sldId="276"/>
        </pc:sldMkLst>
        <pc:spChg chg="mod">
          <ac:chgData name="RAFAEL ELIAS DE LIMA ESCALFONI" userId="77e1fd9a-a5e0-466f-b856-a830925030ce" providerId="ADAL" clId="{6D29C12A-133B-1545-B27F-F4F4E78F881F}" dt="2023-10-05T23:35:32.600" v="2239" actId="26606"/>
          <ac:spMkLst>
            <pc:docMk/>
            <pc:sldMk cId="3909495203" sldId="276"/>
            <ac:spMk id="2" creationId="{613BB4E0-02B7-289D-AD60-BF0AAA178ADC}"/>
          </ac:spMkLst>
        </pc:spChg>
        <pc:spChg chg="mod">
          <ac:chgData name="RAFAEL ELIAS DE LIMA ESCALFONI" userId="77e1fd9a-a5e0-466f-b856-a830925030ce" providerId="ADAL" clId="{6D29C12A-133B-1545-B27F-F4F4E78F881F}" dt="2023-10-05T23:35:50.046" v="2249" actId="20577"/>
          <ac:spMkLst>
            <pc:docMk/>
            <pc:sldMk cId="3909495203" sldId="276"/>
            <ac:spMk id="3" creationId="{4B393C72-AE69-1B64-AB4C-32ADDB58165E}"/>
          </ac:spMkLst>
        </pc:spChg>
        <pc:spChg chg="add">
          <ac:chgData name="RAFAEL ELIAS DE LIMA ESCALFONI" userId="77e1fd9a-a5e0-466f-b856-a830925030ce" providerId="ADAL" clId="{6D29C12A-133B-1545-B27F-F4F4E78F881F}" dt="2023-10-05T23:35:32.600" v="2239" actId="26606"/>
          <ac:spMkLst>
            <pc:docMk/>
            <pc:sldMk cId="3909495203" sldId="276"/>
            <ac:spMk id="8" creationId="{907EF6B7-1338-4443-8C46-6A318D952DFD}"/>
          </ac:spMkLst>
        </pc:spChg>
        <pc:spChg chg="add">
          <ac:chgData name="RAFAEL ELIAS DE LIMA ESCALFONI" userId="77e1fd9a-a5e0-466f-b856-a830925030ce" providerId="ADAL" clId="{6D29C12A-133B-1545-B27F-F4F4E78F881F}" dt="2023-10-05T23:35:32.600" v="2239" actId="26606"/>
          <ac:spMkLst>
            <pc:docMk/>
            <pc:sldMk cId="3909495203" sldId="276"/>
            <ac:spMk id="10" creationId="{DAAE4CDD-124C-4DCF-9584-B6033B545DD5}"/>
          </ac:spMkLst>
        </pc:spChg>
        <pc:spChg chg="add">
          <ac:chgData name="RAFAEL ELIAS DE LIMA ESCALFONI" userId="77e1fd9a-a5e0-466f-b856-a830925030ce" providerId="ADAL" clId="{6D29C12A-133B-1545-B27F-F4F4E78F881F}" dt="2023-10-05T23:35:32.600" v="2239" actId="26606"/>
          <ac:spMkLst>
            <pc:docMk/>
            <pc:sldMk cId="3909495203" sldId="276"/>
            <ac:spMk id="12" creationId="{081E4A58-353D-44AE-B2FC-2A74E2E400F7}"/>
          </ac:spMkLst>
        </pc:spChg>
      </pc:sldChg>
      <pc:sldChg chg="addSp modSp add mod setBg">
        <pc:chgData name="RAFAEL ELIAS DE LIMA ESCALFONI" userId="77e1fd9a-a5e0-466f-b856-a830925030ce" providerId="ADAL" clId="{6D29C12A-133B-1545-B27F-F4F4E78F881F}" dt="2023-10-05T23:36:11.074" v="2253" actId="948"/>
        <pc:sldMkLst>
          <pc:docMk/>
          <pc:sldMk cId="3573228277" sldId="277"/>
        </pc:sldMkLst>
        <pc:spChg chg="mod">
          <ac:chgData name="RAFAEL ELIAS DE LIMA ESCALFONI" userId="77e1fd9a-a5e0-466f-b856-a830925030ce" providerId="ADAL" clId="{6D29C12A-133B-1545-B27F-F4F4E78F881F}" dt="2023-10-05T23:35:58.114" v="2250" actId="26606"/>
          <ac:spMkLst>
            <pc:docMk/>
            <pc:sldMk cId="3573228277" sldId="277"/>
            <ac:spMk id="2" creationId="{613BB4E0-02B7-289D-AD60-BF0AAA178ADC}"/>
          </ac:spMkLst>
        </pc:spChg>
        <pc:spChg chg="mod">
          <ac:chgData name="RAFAEL ELIAS DE LIMA ESCALFONI" userId="77e1fd9a-a5e0-466f-b856-a830925030ce" providerId="ADAL" clId="{6D29C12A-133B-1545-B27F-F4F4E78F881F}" dt="2023-10-05T23:36:11.074" v="2253" actId="948"/>
          <ac:spMkLst>
            <pc:docMk/>
            <pc:sldMk cId="3573228277" sldId="277"/>
            <ac:spMk id="3" creationId="{4B393C72-AE69-1B64-AB4C-32ADDB58165E}"/>
          </ac:spMkLst>
        </pc:spChg>
        <pc:spChg chg="add">
          <ac:chgData name="RAFAEL ELIAS DE LIMA ESCALFONI" userId="77e1fd9a-a5e0-466f-b856-a830925030ce" providerId="ADAL" clId="{6D29C12A-133B-1545-B27F-F4F4E78F881F}" dt="2023-10-05T23:35:58.114" v="2250" actId="26606"/>
          <ac:spMkLst>
            <pc:docMk/>
            <pc:sldMk cId="3573228277" sldId="277"/>
            <ac:spMk id="8" creationId="{907EF6B7-1338-4443-8C46-6A318D952DFD}"/>
          </ac:spMkLst>
        </pc:spChg>
        <pc:spChg chg="add">
          <ac:chgData name="RAFAEL ELIAS DE LIMA ESCALFONI" userId="77e1fd9a-a5e0-466f-b856-a830925030ce" providerId="ADAL" clId="{6D29C12A-133B-1545-B27F-F4F4E78F881F}" dt="2023-10-05T23:35:58.114" v="2250" actId="26606"/>
          <ac:spMkLst>
            <pc:docMk/>
            <pc:sldMk cId="3573228277" sldId="277"/>
            <ac:spMk id="10" creationId="{DAAE4CDD-124C-4DCF-9584-B6033B545DD5}"/>
          </ac:spMkLst>
        </pc:spChg>
        <pc:spChg chg="add">
          <ac:chgData name="RAFAEL ELIAS DE LIMA ESCALFONI" userId="77e1fd9a-a5e0-466f-b856-a830925030ce" providerId="ADAL" clId="{6D29C12A-133B-1545-B27F-F4F4E78F881F}" dt="2023-10-05T23:35:58.114" v="2250" actId="26606"/>
          <ac:spMkLst>
            <pc:docMk/>
            <pc:sldMk cId="3573228277" sldId="277"/>
            <ac:spMk id="12" creationId="{081E4A58-353D-44AE-B2FC-2A74E2E400F7}"/>
          </ac:spMkLst>
        </pc:spChg>
      </pc:sldChg>
      <pc:sldChg chg="addSp delSp modSp new mod chgLayout">
        <pc:chgData name="RAFAEL ELIAS DE LIMA ESCALFONI" userId="77e1fd9a-a5e0-466f-b856-a830925030ce" providerId="ADAL" clId="{6D29C12A-133B-1545-B27F-F4F4E78F881F}" dt="2023-09-30T01:25:37.125" v="1275" actId="1076"/>
        <pc:sldMkLst>
          <pc:docMk/>
          <pc:sldMk cId="4267315923" sldId="278"/>
        </pc:sldMkLst>
        <pc:spChg chg="del">
          <ac:chgData name="RAFAEL ELIAS DE LIMA ESCALFONI" userId="77e1fd9a-a5e0-466f-b856-a830925030ce" providerId="ADAL" clId="{6D29C12A-133B-1545-B27F-F4F4E78F881F}" dt="2023-09-30T01:25:03.417" v="1269" actId="700"/>
          <ac:spMkLst>
            <pc:docMk/>
            <pc:sldMk cId="4267315923" sldId="278"/>
            <ac:spMk id="2" creationId="{50CA33EA-0B8F-3A0F-DCC5-3541D905355E}"/>
          </ac:spMkLst>
        </pc:spChg>
        <pc:spChg chg="del">
          <ac:chgData name="RAFAEL ELIAS DE LIMA ESCALFONI" userId="77e1fd9a-a5e0-466f-b856-a830925030ce" providerId="ADAL" clId="{6D29C12A-133B-1545-B27F-F4F4E78F881F}" dt="2023-09-30T01:25:03.417" v="1269" actId="700"/>
          <ac:spMkLst>
            <pc:docMk/>
            <pc:sldMk cId="4267315923" sldId="278"/>
            <ac:spMk id="3" creationId="{EFA2AC57-6DDB-502E-E1F8-207719351EAD}"/>
          </ac:spMkLst>
        </pc:spChg>
        <pc:spChg chg="add del mod ord">
          <ac:chgData name="RAFAEL ELIAS DE LIMA ESCALFONI" userId="77e1fd9a-a5e0-466f-b856-a830925030ce" providerId="ADAL" clId="{6D29C12A-133B-1545-B27F-F4F4E78F881F}" dt="2023-09-30T01:25:23.495" v="1271" actId="478"/>
          <ac:spMkLst>
            <pc:docMk/>
            <pc:sldMk cId="4267315923" sldId="278"/>
            <ac:spMk id="4" creationId="{84A13655-B38D-01CF-0C41-37EBF5C978FF}"/>
          </ac:spMkLst>
        </pc:spChg>
        <pc:spChg chg="add del mod ord">
          <ac:chgData name="RAFAEL ELIAS DE LIMA ESCALFONI" userId="77e1fd9a-a5e0-466f-b856-a830925030ce" providerId="ADAL" clId="{6D29C12A-133B-1545-B27F-F4F4E78F881F}" dt="2023-09-30T01:25:18.522" v="1270" actId="931"/>
          <ac:spMkLst>
            <pc:docMk/>
            <pc:sldMk cId="4267315923" sldId="278"/>
            <ac:spMk id="5" creationId="{80D92706-BEB7-AF62-D6F8-C6287291A4BE}"/>
          </ac:spMkLst>
        </pc:spChg>
        <pc:picChg chg="add mod">
          <ac:chgData name="RAFAEL ELIAS DE LIMA ESCALFONI" userId="77e1fd9a-a5e0-466f-b856-a830925030ce" providerId="ADAL" clId="{6D29C12A-133B-1545-B27F-F4F4E78F881F}" dt="2023-09-30T01:25:37.125" v="1275" actId="1076"/>
          <ac:picMkLst>
            <pc:docMk/>
            <pc:sldMk cId="4267315923" sldId="278"/>
            <ac:picMk id="7" creationId="{34C5B1EF-3205-DD45-1FCB-FA334D809CB8}"/>
          </ac:picMkLst>
        </pc:picChg>
      </pc:sldChg>
      <pc:sldChg chg="addSp delSp modSp new mod">
        <pc:chgData name="RAFAEL ELIAS DE LIMA ESCALFONI" userId="77e1fd9a-a5e0-466f-b856-a830925030ce" providerId="ADAL" clId="{6D29C12A-133B-1545-B27F-F4F4E78F881F}" dt="2023-09-30T01:27:33.798" v="1291" actId="14100"/>
        <pc:sldMkLst>
          <pc:docMk/>
          <pc:sldMk cId="2625320875" sldId="279"/>
        </pc:sldMkLst>
        <pc:spChg chg="del">
          <ac:chgData name="RAFAEL ELIAS DE LIMA ESCALFONI" userId="77e1fd9a-a5e0-466f-b856-a830925030ce" providerId="ADAL" clId="{6D29C12A-133B-1545-B27F-F4F4E78F881F}" dt="2023-09-30T01:27:00.794" v="1288" actId="931"/>
          <ac:spMkLst>
            <pc:docMk/>
            <pc:sldMk cId="2625320875" sldId="279"/>
            <ac:spMk id="3" creationId="{136A78A8-61B7-15DE-77DA-9B2D4DCAF8FE}"/>
          </ac:spMkLst>
        </pc:spChg>
        <pc:picChg chg="add mod">
          <ac:chgData name="RAFAEL ELIAS DE LIMA ESCALFONI" userId="77e1fd9a-a5e0-466f-b856-a830925030ce" providerId="ADAL" clId="{6D29C12A-133B-1545-B27F-F4F4E78F881F}" dt="2023-09-30T01:27:00.794" v="1288" actId="931"/>
          <ac:picMkLst>
            <pc:docMk/>
            <pc:sldMk cId="2625320875" sldId="279"/>
            <ac:picMk id="5" creationId="{1A6BBD63-C617-24B6-417F-5C2F9FD91F68}"/>
          </ac:picMkLst>
        </pc:picChg>
        <pc:picChg chg="add mod">
          <ac:chgData name="RAFAEL ELIAS DE LIMA ESCALFONI" userId="77e1fd9a-a5e0-466f-b856-a830925030ce" providerId="ADAL" clId="{6D29C12A-133B-1545-B27F-F4F4E78F881F}" dt="2023-09-30T01:27:33.798" v="1291" actId="14100"/>
          <ac:picMkLst>
            <pc:docMk/>
            <pc:sldMk cId="2625320875" sldId="279"/>
            <ac:picMk id="7" creationId="{3D494033-5799-0F19-142F-BFFDABB262CC}"/>
          </ac:picMkLst>
        </pc:picChg>
      </pc:sldChg>
      <pc:sldChg chg="addSp delSp modSp new mod">
        <pc:chgData name="RAFAEL ELIAS DE LIMA ESCALFONI" userId="77e1fd9a-a5e0-466f-b856-a830925030ce" providerId="ADAL" clId="{6D29C12A-133B-1545-B27F-F4F4E78F881F}" dt="2023-09-30T01:29:14.224" v="1311" actId="14100"/>
        <pc:sldMkLst>
          <pc:docMk/>
          <pc:sldMk cId="4233701082" sldId="280"/>
        </pc:sldMkLst>
        <pc:spChg chg="mod">
          <ac:chgData name="RAFAEL ELIAS DE LIMA ESCALFONI" userId="77e1fd9a-a5e0-466f-b856-a830925030ce" providerId="ADAL" clId="{6D29C12A-133B-1545-B27F-F4F4E78F881F}" dt="2023-09-30T01:28:49.883" v="1308" actId="20577"/>
          <ac:spMkLst>
            <pc:docMk/>
            <pc:sldMk cId="4233701082" sldId="280"/>
            <ac:spMk id="2" creationId="{51775AFA-60DC-85C7-443A-0C6173A5863A}"/>
          </ac:spMkLst>
        </pc:spChg>
        <pc:spChg chg="del">
          <ac:chgData name="RAFAEL ELIAS DE LIMA ESCALFONI" userId="77e1fd9a-a5e0-466f-b856-a830925030ce" providerId="ADAL" clId="{6D29C12A-133B-1545-B27F-F4F4E78F881F}" dt="2023-09-30T01:29:08.385" v="1309" actId="931"/>
          <ac:spMkLst>
            <pc:docMk/>
            <pc:sldMk cId="4233701082" sldId="280"/>
            <ac:spMk id="3" creationId="{9071FCB9-31A2-8E39-C4E3-D53CB7A4D8D1}"/>
          </ac:spMkLst>
        </pc:spChg>
        <pc:picChg chg="add mod">
          <ac:chgData name="RAFAEL ELIAS DE LIMA ESCALFONI" userId="77e1fd9a-a5e0-466f-b856-a830925030ce" providerId="ADAL" clId="{6D29C12A-133B-1545-B27F-F4F4E78F881F}" dt="2023-09-30T01:29:14.224" v="1311" actId="14100"/>
          <ac:picMkLst>
            <pc:docMk/>
            <pc:sldMk cId="4233701082" sldId="280"/>
            <ac:picMk id="5" creationId="{77EE89A5-E825-D820-9DF4-52C2DD101941}"/>
          </ac:picMkLst>
        </pc:picChg>
      </pc:sldChg>
      <pc:sldChg chg="addSp delSp modSp new mod">
        <pc:chgData name="RAFAEL ELIAS DE LIMA ESCALFONI" userId="77e1fd9a-a5e0-466f-b856-a830925030ce" providerId="ADAL" clId="{6D29C12A-133B-1545-B27F-F4F4E78F881F}" dt="2023-09-30T01:29:45.304" v="1319" actId="1076"/>
        <pc:sldMkLst>
          <pc:docMk/>
          <pc:sldMk cId="1039511107" sldId="281"/>
        </pc:sldMkLst>
        <pc:spChg chg="mod">
          <ac:chgData name="RAFAEL ELIAS DE LIMA ESCALFONI" userId="77e1fd9a-a5e0-466f-b856-a830925030ce" providerId="ADAL" clId="{6D29C12A-133B-1545-B27F-F4F4E78F881F}" dt="2023-09-30T01:29:18.554" v="1315" actId="20577"/>
          <ac:spMkLst>
            <pc:docMk/>
            <pc:sldMk cId="1039511107" sldId="281"/>
            <ac:spMk id="2" creationId="{DD2DB3CC-07E0-3AE7-1987-848828F3BF53}"/>
          </ac:spMkLst>
        </pc:spChg>
        <pc:spChg chg="del">
          <ac:chgData name="RAFAEL ELIAS DE LIMA ESCALFONI" userId="77e1fd9a-a5e0-466f-b856-a830925030ce" providerId="ADAL" clId="{6D29C12A-133B-1545-B27F-F4F4E78F881F}" dt="2023-09-30T01:29:36.795" v="1316" actId="931"/>
          <ac:spMkLst>
            <pc:docMk/>
            <pc:sldMk cId="1039511107" sldId="281"/>
            <ac:spMk id="3" creationId="{778795B9-45C5-AA3F-E57C-A870A966D642}"/>
          </ac:spMkLst>
        </pc:spChg>
        <pc:picChg chg="add mod">
          <ac:chgData name="RAFAEL ELIAS DE LIMA ESCALFONI" userId="77e1fd9a-a5e0-466f-b856-a830925030ce" providerId="ADAL" clId="{6D29C12A-133B-1545-B27F-F4F4E78F881F}" dt="2023-09-30T01:29:45.304" v="1319" actId="1076"/>
          <ac:picMkLst>
            <pc:docMk/>
            <pc:sldMk cId="1039511107" sldId="281"/>
            <ac:picMk id="5" creationId="{2A103B60-2D8F-4012-8F44-858E644D1C6F}"/>
          </ac:picMkLst>
        </pc:picChg>
      </pc:sldChg>
      <pc:sldChg chg="addSp modSp new mod setBg">
        <pc:chgData name="RAFAEL ELIAS DE LIMA ESCALFONI" userId="77e1fd9a-a5e0-466f-b856-a830925030ce" providerId="ADAL" clId="{6D29C12A-133B-1545-B27F-F4F4E78F881F}" dt="2023-10-05T23:33:55.406" v="2221" actId="27636"/>
        <pc:sldMkLst>
          <pc:docMk/>
          <pc:sldMk cId="1403247414" sldId="282"/>
        </pc:sldMkLst>
        <pc:spChg chg="mod">
          <ac:chgData name="RAFAEL ELIAS DE LIMA ESCALFONI" userId="77e1fd9a-a5e0-466f-b856-a830925030ce" providerId="ADAL" clId="{6D29C12A-133B-1545-B27F-F4F4E78F881F}" dt="2023-10-05T23:33:44.482" v="2215" actId="26606"/>
          <ac:spMkLst>
            <pc:docMk/>
            <pc:sldMk cId="1403247414" sldId="282"/>
            <ac:spMk id="2" creationId="{93B48226-527D-9917-7461-234BEE069E72}"/>
          </ac:spMkLst>
        </pc:spChg>
        <pc:spChg chg="mod">
          <ac:chgData name="RAFAEL ELIAS DE LIMA ESCALFONI" userId="77e1fd9a-a5e0-466f-b856-a830925030ce" providerId="ADAL" clId="{6D29C12A-133B-1545-B27F-F4F4E78F881F}" dt="2023-10-05T23:33:55.406" v="2221" actId="27636"/>
          <ac:spMkLst>
            <pc:docMk/>
            <pc:sldMk cId="1403247414" sldId="282"/>
            <ac:spMk id="3" creationId="{C4291409-3B76-91F4-DB61-EDC3A2DF087E}"/>
          </ac:spMkLst>
        </pc:spChg>
        <pc:spChg chg="add">
          <ac:chgData name="RAFAEL ELIAS DE LIMA ESCALFONI" userId="77e1fd9a-a5e0-466f-b856-a830925030ce" providerId="ADAL" clId="{6D29C12A-133B-1545-B27F-F4F4E78F881F}" dt="2023-10-05T23:33:44.482" v="2215" actId="26606"/>
          <ac:spMkLst>
            <pc:docMk/>
            <pc:sldMk cId="1403247414" sldId="282"/>
            <ac:spMk id="8" creationId="{389575E1-3389-451A-A5F7-27854C25C599}"/>
          </ac:spMkLst>
        </pc:spChg>
        <pc:spChg chg="add">
          <ac:chgData name="RAFAEL ELIAS DE LIMA ESCALFONI" userId="77e1fd9a-a5e0-466f-b856-a830925030ce" providerId="ADAL" clId="{6D29C12A-133B-1545-B27F-F4F4E78F881F}" dt="2023-10-05T23:33:44.482" v="2215" actId="26606"/>
          <ac:spMkLst>
            <pc:docMk/>
            <pc:sldMk cId="1403247414" sldId="282"/>
            <ac:spMk id="10" creationId="{A53CCC5C-D88E-40FB-B30B-23DCDBD01D37}"/>
          </ac:spMkLst>
        </pc:spChg>
        <pc:spChg chg="add">
          <ac:chgData name="RAFAEL ELIAS DE LIMA ESCALFONI" userId="77e1fd9a-a5e0-466f-b856-a830925030ce" providerId="ADAL" clId="{6D29C12A-133B-1545-B27F-F4F4E78F881F}" dt="2023-10-05T23:33:44.482" v="2215" actId="26606"/>
          <ac:spMkLst>
            <pc:docMk/>
            <pc:sldMk cId="1403247414" sldId="282"/>
            <ac:spMk id="12" creationId="{081E4A58-353D-44AE-B2FC-2A74E2E400F7}"/>
          </ac:spMkLst>
        </pc:spChg>
      </pc:sldChg>
      <pc:sldChg chg="addSp delSp modSp new mod">
        <pc:chgData name="RAFAEL ELIAS DE LIMA ESCALFONI" userId="77e1fd9a-a5e0-466f-b856-a830925030ce" providerId="ADAL" clId="{6D29C12A-133B-1545-B27F-F4F4E78F881F}" dt="2023-09-30T01:30:48.635" v="1352" actId="1076"/>
        <pc:sldMkLst>
          <pc:docMk/>
          <pc:sldMk cId="1857432295" sldId="283"/>
        </pc:sldMkLst>
        <pc:spChg chg="del">
          <ac:chgData name="RAFAEL ELIAS DE LIMA ESCALFONI" userId="77e1fd9a-a5e0-466f-b856-a830925030ce" providerId="ADAL" clId="{6D29C12A-133B-1545-B27F-F4F4E78F881F}" dt="2023-09-30T01:30:44.061" v="1350" actId="931"/>
          <ac:spMkLst>
            <pc:docMk/>
            <pc:sldMk cId="1857432295" sldId="283"/>
            <ac:spMk id="3" creationId="{F0180482-5DE6-950C-E90F-3FA00B04E2B6}"/>
          </ac:spMkLst>
        </pc:spChg>
        <pc:picChg chg="add mod">
          <ac:chgData name="RAFAEL ELIAS DE LIMA ESCALFONI" userId="77e1fd9a-a5e0-466f-b856-a830925030ce" providerId="ADAL" clId="{6D29C12A-133B-1545-B27F-F4F4E78F881F}" dt="2023-09-30T01:30:48.635" v="1352" actId="1076"/>
          <ac:picMkLst>
            <pc:docMk/>
            <pc:sldMk cId="1857432295" sldId="283"/>
            <ac:picMk id="5" creationId="{D05E5EAC-959B-0F23-E2D9-01887517AFD4}"/>
          </ac:picMkLst>
        </pc:picChg>
      </pc:sldChg>
      <pc:sldChg chg="addSp modSp new mod setBg">
        <pc:chgData name="RAFAEL ELIAS DE LIMA ESCALFONI" userId="77e1fd9a-a5e0-466f-b856-a830925030ce" providerId="ADAL" clId="{6D29C12A-133B-1545-B27F-F4F4E78F881F}" dt="2023-10-05T23:36:17.594" v="2254" actId="26606"/>
        <pc:sldMkLst>
          <pc:docMk/>
          <pc:sldMk cId="1312379105" sldId="284"/>
        </pc:sldMkLst>
        <pc:spChg chg="mod">
          <ac:chgData name="RAFAEL ELIAS DE LIMA ESCALFONI" userId="77e1fd9a-a5e0-466f-b856-a830925030ce" providerId="ADAL" clId="{6D29C12A-133B-1545-B27F-F4F4E78F881F}" dt="2023-10-05T23:36:17.594" v="2254" actId="26606"/>
          <ac:spMkLst>
            <pc:docMk/>
            <pc:sldMk cId="1312379105" sldId="284"/>
            <ac:spMk id="2" creationId="{F875B4D6-053E-E5F2-1C88-89358EF69080}"/>
          </ac:spMkLst>
        </pc:spChg>
        <pc:spChg chg="mod">
          <ac:chgData name="RAFAEL ELIAS DE LIMA ESCALFONI" userId="77e1fd9a-a5e0-466f-b856-a830925030ce" providerId="ADAL" clId="{6D29C12A-133B-1545-B27F-F4F4E78F881F}" dt="2023-10-05T23:36:17.594" v="2254" actId="26606"/>
          <ac:spMkLst>
            <pc:docMk/>
            <pc:sldMk cId="1312379105" sldId="284"/>
            <ac:spMk id="3" creationId="{C55F1618-F6FE-A5C6-B250-97310A6D30F1}"/>
          </ac:spMkLst>
        </pc:spChg>
        <pc:spChg chg="add">
          <ac:chgData name="RAFAEL ELIAS DE LIMA ESCALFONI" userId="77e1fd9a-a5e0-466f-b856-a830925030ce" providerId="ADAL" clId="{6D29C12A-133B-1545-B27F-F4F4E78F881F}" dt="2023-10-05T23:36:17.594" v="2254" actId="26606"/>
          <ac:spMkLst>
            <pc:docMk/>
            <pc:sldMk cId="1312379105" sldId="284"/>
            <ac:spMk id="8" creationId="{907EF6B7-1338-4443-8C46-6A318D952DFD}"/>
          </ac:spMkLst>
        </pc:spChg>
        <pc:spChg chg="add">
          <ac:chgData name="RAFAEL ELIAS DE LIMA ESCALFONI" userId="77e1fd9a-a5e0-466f-b856-a830925030ce" providerId="ADAL" clId="{6D29C12A-133B-1545-B27F-F4F4E78F881F}" dt="2023-10-05T23:36:17.594" v="2254" actId="26606"/>
          <ac:spMkLst>
            <pc:docMk/>
            <pc:sldMk cId="1312379105" sldId="284"/>
            <ac:spMk id="10" creationId="{DAAE4CDD-124C-4DCF-9584-B6033B545DD5}"/>
          </ac:spMkLst>
        </pc:spChg>
        <pc:spChg chg="add">
          <ac:chgData name="RAFAEL ELIAS DE LIMA ESCALFONI" userId="77e1fd9a-a5e0-466f-b856-a830925030ce" providerId="ADAL" clId="{6D29C12A-133B-1545-B27F-F4F4E78F881F}" dt="2023-10-05T23:36:17.594" v="2254" actId="26606"/>
          <ac:spMkLst>
            <pc:docMk/>
            <pc:sldMk cId="1312379105" sldId="284"/>
            <ac:spMk id="12" creationId="{081E4A58-353D-44AE-B2FC-2A74E2E400F7}"/>
          </ac:spMkLst>
        </pc:spChg>
      </pc:sldChg>
      <pc:sldChg chg="addSp delSp modSp new mod setBg">
        <pc:chgData name="RAFAEL ELIAS DE LIMA ESCALFONI" userId="77e1fd9a-a5e0-466f-b856-a830925030ce" providerId="ADAL" clId="{6D29C12A-133B-1545-B27F-F4F4E78F881F}" dt="2023-10-05T23:36:25.832" v="2255" actId="26606"/>
        <pc:sldMkLst>
          <pc:docMk/>
          <pc:sldMk cId="609252267" sldId="285"/>
        </pc:sldMkLst>
        <pc:spChg chg="mod">
          <ac:chgData name="RAFAEL ELIAS DE LIMA ESCALFONI" userId="77e1fd9a-a5e0-466f-b856-a830925030ce" providerId="ADAL" clId="{6D29C12A-133B-1545-B27F-F4F4E78F881F}" dt="2023-10-05T23:36:25.832" v="2255" actId="26606"/>
          <ac:spMkLst>
            <pc:docMk/>
            <pc:sldMk cId="609252267" sldId="285"/>
            <ac:spMk id="2" creationId="{2C7EBAE2-34E3-B056-F21E-5F228340095F}"/>
          </ac:spMkLst>
        </pc:spChg>
        <pc:spChg chg="mod">
          <ac:chgData name="RAFAEL ELIAS DE LIMA ESCALFONI" userId="77e1fd9a-a5e0-466f-b856-a830925030ce" providerId="ADAL" clId="{6D29C12A-133B-1545-B27F-F4F4E78F881F}" dt="2023-10-05T23:36:25.832" v="2255" actId="26606"/>
          <ac:spMkLst>
            <pc:docMk/>
            <pc:sldMk cId="609252267" sldId="285"/>
            <ac:spMk id="3" creationId="{BCD46D47-453A-4B39-5EAF-9B699BEB9957}"/>
          </ac:spMkLst>
        </pc:spChg>
        <pc:spChg chg="add del">
          <ac:chgData name="RAFAEL ELIAS DE LIMA ESCALFONI" userId="77e1fd9a-a5e0-466f-b856-a830925030ce" providerId="ADAL" clId="{6D29C12A-133B-1545-B27F-F4F4E78F881F}" dt="2023-10-05T23:36:25.832" v="2255" actId="26606"/>
          <ac:spMkLst>
            <pc:docMk/>
            <pc:sldMk cId="609252267" sldId="285"/>
            <ac:spMk id="10" creationId="{4AC6B390-BC59-4F1D-A0EE-D71A92F0A0B2}"/>
          </ac:spMkLst>
        </pc:spChg>
        <pc:spChg chg="add del">
          <ac:chgData name="RAFAEL ELIAS DE LIMA ESCALFONI" userId="77e1fd9a-a5e0-466f-b856-a830925030ce" providerId="ADAL" clId="{6D29C12A-133B-1545-B27F-F4F4E78F881F}" dt="2023-10-05T23:36:25.832" v="2255" actId="26606"/>
          <ac:spMkLst>
            <pc:docMk/>
            <pc:sldMk cId="609252267" sldId="285"/>
            <ac:spMk id="12" creationId="{B6C60D79-16F1-4C4B-B7E3-7634E7069CDE}"/>
          </ac:spMkLst>
        </pc:spChg>
        <pc:spChg chg="add del">
          <ac:chgData name="RAFAEL ELIAS DE LIMA ESCALFONI" userId="77e1fd9a-a5e0-466f-b856-a830925030ce" providerId="ADAL" clId="{6D29C12A-133B-1545-B27F-F4F4E78F881F}" dt="2023-10-05T23:36:25.832" v="2255" actId="26606"/>
          <ac:spMkLst>
            <pc:docMk/>
            <pc:sldMk cId="609252267" sldId="285"/>
            <ac:spMk id="14" creationId="{426B127E-6498-4C77-9C9D-4553A5113B80}"/>
          </ac:spMkLst>
        </pc:spChg>
        <pc:spChg chg="add">
          <ac:chgData name="RAFAEL ELIAS DE LIMA ESCALFONI" userId="77e1fd9a-a5e0-466f-b856-a830925030ce" providerId="ADAL" clId="{6D29C12A-133B-1545-B27F-F4F4E78F881F}" dt="2023-10-05T23:36:25.832" v="2255" actId="26606"/>
          <ac:spMkLst>
            <pc:docMk/>
            <pc:sldMk cId="609252267" sldId="285"/>
            <ac:spMk id="19" creationId="{2EB492CD-616E-47F8-933B-5E2D952A0593}"/>
          </ac:spMkLst>
        </pc:spChg>
        <pc:spChg chg="add">
          <ac:chgData name="RAFAEL ELIAS DE LIMA ESCALFONI" userId="77e1fd9a-a5e0-466f-b856-a830925030ce" providerId="ADAL" clId="{6D29C12A-133B-1545-B27F-F4F4E78F881F}" dt="2023-10-05T23:36:25.832" v="2255" actId="26606"/>
          <ac:spMkLst>
            <pc:docMk/>
            <pc:sldMk cId="609252267" sldId="285"/>
            <ac:spMk id="21" creationId="{59383CF9-23B5-4335-9B21-1791C4CF1C75}"/>
          </ac:spMkLst>
        </pc:spChg>
        <pc:spChg chg="add">
          <ac:chgData name="RAFAEL ELIAS DE LIMA ESCALFONI" userId="77e1fd9a-a5e0-466f-b856-a830925030ce" providerId="ADAL" clId="{6D29C12A-133B-1545-B27F-F4F4E78F881F}" dt="2023-10-05T23:36:25.832" v="2255" actId="26606"/>
          <ac:spMkLst>
            <pc:docMk/>
            <pc:sldMk cId="609252267" sldId="285"/>
            <ac:spMk id="23" creationId="{0007FE00-9498-4706-B255-6437B0252C02}"/>
          </ac:spMkLst>
        </pc:spChg>
        <pc:picChg chg="add mod ord">
          <ac:chgData name="RAFAEL ELIAS DE LIMA ESCALFONI" userId="77e1fd9a-a5e0-466f-b856-a830925030ce" providerId="ADAL" clId="{6D29C12A-133B-1545-B27F-F4F4E78F881F}" dt="2023-10-05T23:36:25.832" v="2255" actId="26606"/>
          <ac:picMkLst>
            <pc:docMk/>
            <pc:sldMk cId="609252267" sldId="285"/>
            <ac:picMk id="5" creationId="{BFC708C7-F46B-FB04-6806-530532BABB70}"/>
          </ac:picMkLst>
        </pc:picChg>
      </pc:sldChg>
      <pc:sldChg chg="addSp modSp new mod setBg">
        <pc:chgData name="RAFAEL ELIAS DE LIMA ESCALFONI" userId="77e1fd9a-a5e0-466f-b856-a830925030ce" providerId="ADAL" clId="{6D29C12A-133B-1545-B27F-F4F4E78F881F}" dt="2023-10-05T23:04:43.506" v="1850" actId="26606"/>
        <pc:sldMkLst>
          <pc:docMk/>
          <pc:sldMk cId="316696558" sldId="286"/>
        </pc:sldMkLst>
        <pc:spChg chg="mod">
          <ac:chgData name="RAFAEL ELIAS DE LIMA ESCALFONI" userId="77e1fd9a-a5e0-466f-b856-a830925030ce" providerId="ADAL" clId="{6D29C12A-133B-1545-B27F-F4F4E78F881F}" dt="2023-10-05T23:04:43.506" v="1850" actId="26606"/>
          <ac:spMkLst>
            <pc:docMk/>
            <pc:sldMk cId="316696558" sldId="286"/>
            <ac:spMk id="2" creationId="{5A8CDECB-A10B-5893-26DD-8438F30C4612}"/>
          </ac:spMkLst>
        </pc:spChg>
        <pc:spChg chg="mod">
          <ac:chgData name="RAFAEL ELIAS DE LIMA ESCALFONI" userId="77e1fd9a-a5e0-466f-b856-a830925030ce" providerId="ADAL" clId="{6D29C12A-133B-1545-B27F-F4F4E78F881F}" dt="2023-10-05T23:04:43.506" v="1850" actId="26606"/>
          <ac:spMkLst>
            <pc:docMk/>
            <pc:sldMk cId="316696558" sldId="286"/>
            <ac:spMk id="3" creationId="{F8582E83-FA6A-459C-E6D6-7045DAFA688A}"/>
          </ac:spMkLst>
        </pc:spChg>
        <pc:spChg chg="add">
          <ac:chgData name="RAFAEL ELIAS DE LIMA ESCALFONI" userId="77e1fd9a-a5e0-466f-b856-a830925030ce" providerId="ADAL" clId="{6D29C12A-133B-1545-B27F-F4F4E78F881F}" dt="2023-10-05T23:04:43.506" v="1850" actId="26606"/>
          <ac:spMkLst>
            <pc:docMk/>
            <pc:sldMk cId="316696558" sldId="286"/>
            <ac:spMk id="8" creationId="{389575E1-3389-451A-A5F7-27854C25C599}"/>
          </ac:spMkLst>
        </pc:spChg>
        <pc:spChg chg="add">
          <ac:chgData name="RAFAEL ELIAS DE LIMA ESCALFONI" userId="77e1fd9a-a5e0-466f-b856-a830925030ce" providerId="ADAL" clId="{6D29C12A-133B-1545-B27F-F4F4E78F881F}" dt="2023-10-05T23:04:43.506" v="1850" actId="26606"/>
          <ac:spMkLst>
            <pc:docMk/>
            <pc:sldMk cId="316696558" sldId="286"/>
            <ac:spMk id="10" creationId="{A53CCC5C-D88E-40FB-B30B-23DCDBD01D37}"/>
          </ac:spMkLst>
        </pc:spChg>
        <pc:spChg chg="add">
          <ac:chgData name="RAFAEL ELIAS DE LIMA ESCALFONI" userId="77e1fd9a-a5e0-466f-b856-a830925030ce" providerId="ADAL" clId="{6D29C12A-133B-1545-B27F-F4F4E78F881F}" dt="2023-10-05T23:04:43.506" v="1850" actId="26606"/>
          <ac:spMkLst>
            <pc:docMk/>
            <pc:sldMk cId="316696558" sldId="286"/>
            <ac:spMk id="12" creationId="{081E4A58-353D-44AE-B2FC-2A74E2E400F7}"/>
          </ac:spMkLst>
        </pc:spChg>
      </pc:sldChg>
      <pc:sldChg chg="addSp modSp new mod setBg">
        <pc:chgData name="RAFAEL ELIAS DE LIMA ESCALFONI" userId="77e1fd9a-a5e0-466f-b856-a830925030ce" providerId="ADAL" clId="{6D29C12A-133B-1545-B27F-F4F4E78F881F}" dt="2023-10-05T23:04:34.735" v="1849" actId="26606"/>
        <pc:sldMkLst>
          <pc:docMk/>
          <pc:sldMk cId="1792813091" sldId="287"/>
        </pc:sldMkLst>
        <pc:spChg chg="mod">
          <ac:chgData name="RAFAEL ELIAS DE LIMA ESCALFONI" userId="77e1fd9a-a5e0-466f-b856-a830925030ce" providerId="ADAL" clId="{6D29C12A-133B-1545-B27F-F4F4E78F881F}" dt="2023-10-05T23:04:34.735" v="1849" actId="26606"/>
          <ac:spMkLst>
            <pc:docMk/>
            <pc:sldMk cId="1792813091" sldId="287"/>
            <ac:spMk id="2" creationId="{5FCA1FAE-39E2-BAC9-599B-259721AF11C5}"/>
          </ac:spMkLst>
        </pc:spChg>
        <pc:spChg chg="mod">
          <ac:chgData name="RAFAEL ELIAS DE LIMA ESCALFONI" userId="77e1fd9a-a5e0-466f-b856-a830925030ce" providerId="ADAL" clId="{6D29C12A-133B-1545-B27F-F4F4E78F881F}" dt="2023-10-05T23:04:34.735" v="1849" actId="26606"/>
          <ac:spMkLst>
            <pc:docMk/>
            <pc:sldMk cId="1792813091" sldId="287"/>
            <ac:spMk id="3" creationId="{5FE5B12B-4A62-C901-31D3-5AF7F58CC5EA}"/>
          </ac:spMkLst>
        </pc:spChg>
        <pc:spChg chg="add">
          <ac:chgData name="RAFAEL ELIAS DE LIMA ESCALFONI" userId="77e1fd9a-a5e0-466f-b856-a830925030ce" providerId="ADAL" clId="{6D29C12A-133B-1545-B27F-F4F4E78F881F}" dt="2023-10-05T23:04:34.735" v="1849" actId="26606"/>
          <ac:spMkLst>
            <pc:docMk/>
            <pc:sldMk cId="1792813091" sldId="287"/>
            <ac:spMk id="10" creationId="{4AC6B390-BC59-4F1D-A0EE-D71A92F0A0B2}"/>
          </ac:spMkLst>
        </pc:spChg>
        <pc:spChg chg="add">
          <ac:chgData name="RAFAEL ELIAS DE LIMA ESCALFONI" userId="77e1fd9a-a5e0-466f-b856-a830925030ce" providerId="ADAL" clId="{6D29C12A-133B-1545-B27F-F4F4E78F881F}" dt="2023-10-05T23:04:34.735" v="1849" actId="26606"/>
          <ac:spMkLst>
            <pc:docMk/>
            <pc:sldMk cId="1792813091" sldId="287"/>
            <ac:spMk id="12" creationId="{B6C60D79-16F1-4C4B-B7E3-7634E7069CDE}"/>
          </ac:spMkLst>
        </pc:spChg>
        <pc:spChg chg="add">
          <ac:chgData name="RAFAEL ELIAS DE LIMA ESCALFONI" userId="77e1fd9a-a5e0-466f-b856-a830925030ce" providerId="ADAL" clId="{6D29C12A-133B-1545-B27F-F4F4E78F881F}" dt="2023-10-05T23:04:34.735" v="1849" actId="26606"/>
          <ac:spMkLst>
            <pc:docMk/>
            <pc:sldMk cId="1792813091" sldId="287"/>
            <ac:spMk id="14" creationId="{426B127E-6498-4C77-9C9D-4553A5113B80}"/>
          </ac:spMkLst>
        </pc:spChg>
        <pc:picChg chg="add">
          <ac:chgData name="RAFAEL ELIAS DE LIMA ESCALFONI" userId="77e1fd9a-a5e0-466f-b856-a830925030ce" providerId="ADAL" clId="{6D29C12A-133B-1545-B27F-F4F4E78F881F}" dt="2023-10-05T23:04:34.735" v="1849" actId="26606"/>
          <ac:picMkLst>
            <pc:docMk/>
            <pc:sldMk cId="1792813091" sldId="287"/>
            <ac:picMk id="7" creationId="{2689593F-B30F-4741-3BD5-300DBE1A0ABC}"/>
          </ac:picMkLst>
        </pc:picChg>
      </pc:sldChg>
      <pc:sldChg chg="modSp new mod">
        <pc:chgData name="RAFAEL ELIAS DE LIMA ESCALFONI" userId="77e1fd9a-a5e0-466f-b856-a830925030ce" providerId="ADAL" clId="{6D29C12A-133B-1545-B27F-F4F4E78F881F}" dt="2023-10-05T23:20:16.002" v="1975" actId="20577"/>
        <pc:sldMkLst>
          <pc:docMk/>
          <pc:sldMk cId="2650152882" sldId="288"/>
        </pc:sldMkLst>
        <pc:spChg chg="mod">
          <ac:chgData name="RAFAEL ELIAS DE LIMA ESCALFONI" userId="77e1fd9a-a5e0-466f-b856-a830925030ce" providerId="ADAL" clId="{6D29C12A-133B-1545-B27F-F4F4E78F881F}" dt="2023-10-05T23:04:56.603" v="1864" actId="20577"/>
          <ac:spMkLst>
            <pc:docMk/>
            <pc:sldMk cId="2650152882" sldId="288"/>
            <ac:spMk id="2" creationId="{E228700B-3AF9-0BC4-E720-D11FACC0E29C}"/>
          </ac:spMkLst>
        </pc:spChg>
        <pc:spChg chg="mod">
          <ac:chgData name="RAFAEL ELIAS DE LIMA ESCALFONI" userId="77e1fd9a-a5e0-466f-b856-a830925030ce" providerId="ADAL" clId="{6D29C12A-133B-1545-B27F-F4F4E78F881F}" dt="2023-10-05T23:20:16.002" v="1975" actId="20577"/>
          <ac:spMkLst>
            <pc:docMk/>
            <pc:sldMk cId="2650152882" sldId="288"/>
            <ac:spMk id="3" creationId="{B78E0354-2B97-3BC5-389F-012CF67F03DA}"/>
          </ac:spMkLst>
        </pc:spChg>
      </pc:sldChg>
      <pc:sldChg chg="addSp delSp modSp new">
        <pc:chgData name="RAFAEL ELIAS DE LIMA ESCALFONI" userId="77e1fd9a-a5e0-466f-b856-a830925030ce" providerId="ADAL" clId="{6D29C12A-133B-1545-B27F-F4F4E78F881F}" dt="2023-10-05T23:21:21.035" v="1977" actId="931"/>
        <pc:sldMkLst>
          <pc:docMk/>
          <pc:sldMk cId="3045794543" sldId="289"/>
        </pc:sldMkLst>
        <pc:spChg chg="del">
          <ac:chgData name="RAFAEL ELIAS DE LIMA ESCALFONI" userId="77e1fd9a-a5e0-466f-b856-a830925030ce" providerId="ADAL" clId="{6D29C12A-133B-1545-B27F-F4F4E78F881F}" dt="2023-10-05T23:21:21.035" v="1977" actId="931"/>
          <ac:spMkLst>
            <pc:docMk/>
            <pc:sldMk cId="3045794543" sldId="289"/>
            <ac:spMk id="3" creationId="{92C41E33-3F01-83F3-D54A-EF1EB1CDFF84}"/>
          </ac:spMkLst>
        </pc:spChg>
        <pc:picChg chg="add mod">
          <ac:chgData name="RAFAEL ELIAS DE LIMA ESCALFONI" userId="77e1fd9a-a5e0-466f-b856-a830925030ce" providerId="ADAL" clId="{6D29C12A-133B-1545-B27F-F4F4E78F881F}" dt="2023-10-05T23:21:21.035" v="1977" actId="931"/>
          <ac:picMkLst>
            <pc:docMk/>
            <pc:sldMk cId="3045794543" sldId="289"/>
            <ac:picMk id="5" creationId="{28BB3C09-903D-4D20-D8AF-248786D14713}"/>
          </ac:picMkLst>
        </pc:picChg>
      </pc:sldChg>
      <pc:sldChg chg="modSp new mod">
        <pc:chgData name="RAFAEL ELIAS DE LIMA ESCALFONI" userId="77e1fd9a-a5e0-466f-b856-a830925030ce" providerId="ADAL" clId="{6D29C12A-133B-1545-B27F-F4F4E78F881F}" dt="2023-10-05T23:23:23.053" v="2048" actId="20577"/>
        <pc:sldMkLst>
          <pc:docMk/>
          <pc:sldMk cId="772773280" sldId="290"/>
        </pc:sldMkLst>
        <pc:spChg chg="mod">
          <ac:chgData name="RAFAEL ELIAS DE LIMA ESCALFONI" userId="77e1fd9a-a5e0-466f-b856-a830925030ce" providerId="ADAL" clId="{6D29C12A-133B-1545-B27F-F4F4E78F881F}" dt="2023-10-05T23:21:48.422" v="1996" actId="20577"/>
          <ac:spMkLst>
            <pc:docMk/>
            <pc:sldMk cId="772773280" sldId="290"/>
            <ac:spMk id="2" creationId="{16910ED4-AD95-A41F-0CD3-68FBD941FABF}"/>
          </ac:spMkLst>
        </pc:spChg>
        <pc:spChg chg="mod">
          <ac:chgData name="RAFAEL ELIAS DE LIMA ESCALFONI" userId="77e1fd9a-a5e0-466f-b856-a830925030ce" providerId="ADAL" clId="{6D29C12A-133B-1545-B27F-F4F4E78F881F}" dt="2023-10-05T23:23:23.053" v="2048" actId="20577"/>
          <ac:spMkLst>
            <pc:docMk/>
            <pc:sldMk cId="772773280" sldId="290"/>
            <ac:spMk id="3" creationId="{838A6427-6846-6D52-E04D-FCE3C721D37A}"/>
          </ac:spMkLst>
        </pc:spChg>
      </pc:sldChg>
      <pc:sldChg chg="modSp new mod">
        <pc:chgData name="RAFAEL ELIAS DE LIMA ESCALFONI" userId="77e1fd9a-a5e0-466f-b856-a830925030ce" providerId="ADAL" clId="{6D29C12A-133B-1545-B27F-F4F4E78F881F}" dt="2023-10-05T23:25:14.091" v="2087" actId="15"/>
        <pc:sldMkLst>
          <pc:docMk/>
          <pc:sldMk cId="2751192315" sldId="291"/>
        </pc:sldMkLst>
        <pc:spChg chg="mod">
          <ac:chgData name="RAFAEL ELIAS DE LIMA ESCALFONI" userId="77e1fd9a-a5e0-466f-b856-a830925030ce" providerId="ADAL" clId="{6D29C12A-133B-1545-B27F-F4F4E78F881F}" dt="2023-10-05T23:24:27.005" v="2065" actId="20577"/>
          <ac:spMkLst>
            <pc:docMk/>
            <pc:sldMk cId="2751192315" sldId="291"/>
            <ac:spMk id="2" creationId="{1DF4194A-CC39-D5E6-681E-8E4071CE1E46}"/>
          </ac:spMkLst>
        </pc:spChg>
        <pc:spChg chg="mod">
          <ac:chgData name="RAFAEL ELIAS DE LIMA ESCALFONI" userId="77e1fd9a-a5e0-466f-b856-a830925030ce" providerId="ADAL" clId="{6D29C12A-133B-1545-B27F-F4F4E78F881F}" dt="2023-10-05T23:25:14.091" v="2087" actId="15"/>
          <ac:spMkLst>
            <pc:docMk/>
            <pc:sldMk cId="2751192315" sldId="291"/>
            <ac:spMk id="3" creationId="{F08B9BF0-0866-6275-C0E5-A2E88064669E}"/>
          </ac:spMkLst>
        </pc:spChg>
      </pc:sldChg>
      <pc:sldChg chg="addSp delSp modSp new mod">
        <pc:chgData name="RAFAEL ELIAS DE LIMA ESCALFONI" userId="77e1fd9a-a5e0-466f-b856-a830925030ce" providerId="ADAL" clId="{6D29C12A-133B-1545-B27F-F4F4E78F881F}" dt="2023-10-05T23:25:48.208" v="2091" actId="14100"/>
        <pc:sldMkLst>
          <pc:docMk/>
          <pc:sldMk cId="1509086245" sldId="292"/>
        </pc:sldMkLst>
        <pc:spChg chg="del">
          <ac:chgData name="RAFAEL ELIAS DE LIMA ESCALFONI" userId="77e1fd9a-a5e0-466f-b856-a830925030ce" providerId="ADAL" clId="{6D29C12A-133B-1545-B27F-F4F4E78F881F}" dt="2023-10-05T23:25:42.624" v="2089" actId="931"/>
          <ac:spMkLst>
            <pc:docMk/>
            <pc:sldMk cId="1509086245" sldId="292"/>
            <ac:spMk id="3" creationId="{8A8FBDCA-4480-2803-5C18-54DA3319F7A8}"/>
          </ac:spMkLst>
        </pc:spChg>
        <pc:picChg chg="add mod">
          <ac:chgData name="RAFAEL ELIAS DE LIMA ESCALFONI" userId="77e1fd9a-a5e0-466f-b856-a830925030ce" providerId="ADAL" clId="{6D29C12A-133B-1545-B27F-F4F4E78F881F}" dt="2023-10-05T23:25:48.208" v="2091" actId="14100"/>
          <ac:picMkLst>
            <pc:docMk/>
            <pc:sldMk cId="1509086245" sldId="292"/>
            <ac:picMk id="5" creationId="{C9EB52B0-4A80-FCB2-19C9-D515B3C91EE9}"/>
          </ac:picMkLst>
        </pc:picChg>
      </pc:sldChg>
      <pc:sldChg chg="modSp new mod">
        <pc:chgData name="RAFAEL ELIAS DE LIMA ESCALFONI" userId="77e1fd9a-a5e0-466f-b856-a830925030ce" providerId="ADAL" clId="{6D29C12A-133B-1545-B27F-F4F4E78F881F}" dt="2023-10-05T23:27:55.790" v="2112" actId="20577"/>
        <pc:sldMkLst>
          <pc:docMk/>
          <pc:sldMk cId="2151978295" sldId="293"/>
        </pc:sldMkLst>
        <pc:spChg chg="mod">
          <ac:chgData name="RAFAEL ELIAS DE LIMA ESCALFONI" userId="77e1fd9a-a5e0-466f-b856-a830925030ce" providerId="ADAL" clId="{6D29C12A-133B-1545-B27F-F4F4E78F881F}" dt="2023-10-05T23:26:58.530" v="2107" actId="20577"/>
          <ac:spMkLst>
            <pc:docMk/>
            <pc:sldMk cId="2151978295" sldId="293"/>
            <ac:spMk id="2" creationId="{3A0839A9-164B-48AC-41A9-CC0EFFDD1E49}"/>
          </ac:spMkLst>
        </pc:spChg>
        <pc:spChg chg="mod">
          <ac:chgData name="RAFAEL ELIAS DE LIMA ESCALFONI" userId="77e1fd9a-a5e0-466f-b856-a830925030ce" providerId="ADAL" clId="{6D29C12A-133B-1545-B27F-F4F4E78F881F}" dt="2023-10-05T23:27:55.790" v="2112" actId="20577"/>
          <ac:spMkLst>
            <pc:docMk/>
            <pc:sldMk cId="2151978295" sldId="293"/>
            <ac:spMk id="3" creationId="{02E70995-4935-DC29-4B73-CE9656B85F06}"/>
          </ac:spMkLst>
        </pc:spChg>
      </pc:sldChg>
      <pc:sldChg chg="addSp delSp modSp new">
        <pc:chgData name="RAFAEL ELIAS DE LIMA ESCALFONI" userId="77e1fd9a-a5e0-466f-b856-a830925030ce" providerId="ADAL" clId="{6D29C12A-133B-1545-B27F-F4F4E78F881F}" dt="2023-10-05T23:28:23.371" v="2114" actId="931"/>
        <pc:sldMkLst>
          <pc:docMk/>
          <pc:sldMk cId="1493762020" sldId="294"/>
        </pc:sldMkLst>
        <pc:spChg chg="del">
          <ac:chgData name="RAFAEL ELIAS DE LIMA ESCALFONI" userId="77e1fd9a-a5e0-466f-b856-a830925030ce" providerId="ADAL" clId="{6D29C12A-133B-1545-B27F-F4F4E78F881F}" dt="2023-10-05T23:28:23.371" v="2114" actId="931"/>
          <ac:spMkLst>
            <pc:docMk/>
            <pc:sldMk cId="1493762020" sldId="294"/>
            <ac:spMk id="3" creationId="{02894D8D-1389-A496-44C5-F80205937ABC}"/>
          </ac:spMkLst>
        </pc:spChg>
        <pc:picChg chg="add mod">
          <ac:chgData name="RAFAEL ELIAS DE LIMA ESCALFONI" userId="77e1fd9a-a5e0-466f-b856-a830925030ce" providerId="ADAL" clId="{6D29C12A-133B-1545-B27F-F4F4E78F881F}" dt="2023-10-05T23:28:23.371" v="2114" actId="931"/>
          <ac:picMkLst>
            <pc:docMk/>
            <pc:sldMk cId="1493762020" sldId="294"/>
            <ac:picMk id="5" creationId="{2D42E911-BA9D-02B4-2096-562449774FFE}"/>
          </ac:picMkLst>
        </pc:picChg>
      </pc:sldChg>
      <pc:sldChg chg="addSp delSp modSp new mod">
        <pc:chgData name="RAFAEL ELIAS DE LIMA ESCALFONI" userId="77e1fd9a-a5e0-466f-b856-a830925030ce" providerId="ADAL" clId="{6D29C12A-133B-1545-B27F-F4F4E78F881F}" dt="2023-10-05T23:29:30.323" v="2121" actId="1076"/>
        <pc:sldMkLst>
          <pc:docMk/>
          <pc:sldMk cId="4095387018" sldId="295"/>
        </pc:sldMkLst>
        <pc:spChg chg="del">
          <ac:chgData name="RAFAEL ELIAS DE LIMA ESCALFONI" userId="77e1fd9a-a5e0-466f-b856-a830925030ce" providerId="ADAL" clId="{6D29C12A-133B-1545-B27F-F4F4E78F881F}" dt="2023-10-05T23:29:19.181" v="2116" actId="931"/>
          <ac:spMkLst>
            <pc:docMk/>
            <pc:sldMk cId="4095387018" sldId="295"/>
            <ac:spMk id="3" creationId="{7FF6DFC4-96D5-F498-5B5F-FC131769CD2A}"/>
          </ac:spMkLst>
        </pc:spChg>
        <pc:picChg chg="add mod">
          <ac:chgData name="RAFAEL ELIAS DE LIMA ESCALFONI" userId="77e1fd9a-a5e0-466f-b856-a830925030ce" providerId="ADAL" clId="{6D29C12A-133B-1545-B27F-F4F4E78F881F}" dt="2023-10-05T23:29:30.323" v="2121" actId="1076"/>
          <ac:picMkLst>
            <pc:docMk/>
            <pc:sldMk cId="4095387018" sldId="295"/>
            <ac:picMk id="5" creationId="{51ED8792-5D73-B20C-E485-073F8AB838CB}"/>
          </ac:picMkLst>
        </pc:picChg>
      </pc:sldChg>
      <pc:sldChg chg="addSp delSp modSp new mod">
        <pc:chgData name="RAFAEL ELIAS DE LIMA ESCALFONI" userId="77e1fd9a-a5e0-466f-b856-a830925030ce" providerId="ADAL" clId="{6D29C12A-133B-1545-B27F-F4F4E78F881F}" dt="2023-10-05T23:30:14.754" v="2138" actId="14100"/>
        <pc:sldMkLst>
          <pc:docMk/>
          <pc:sldMk cId="3144890686" sldId="296"/>
        </pc:sldMkLst>
        <pc:spChg chg="del">
          <ac:chgData name="RAFAEL ELIAS DE LIMA ESCALFONI" userId="77e1fd9a-a5e0-466f-b856-a830925030ce" providerId="ADAL" clId="{6D29C12A-133B-1545-B27F-F4F4E78F881F}" dt="2023-10-05T23:29:44.494" v="2123" actId="931"/>
          <ac:spMkLst>
            <pc:docMk/>
            <pc:sldMk cId="3144890686" sldId="296"/>
            <ac:spMk id="3" creationId="{7C1B44B7-30FB-1471-8398-D02D6D4350D6}"/>
          </ac:spMkLst>
        </pc:spChg>
        <pc:picChg chg="add mod">
          <ac:chgData name="RAFAEL ELIAS DE LIMA ESCALFONI" userId="77e1fd9a-a5e0-466f-b856-a830925030ce" providerId="ADAL" clId="{6D29C12A-133B-1545-B27F-F4F4E78F881F}" dt="2023-10-05T23:30:14.754" v="2138" actId="14100"/>
          <ac:picMkLst>
            <pc:docMk/>
            <pc:sldMk cId="3144890686" sldId="296"/>
            <ac:picMk id="5" creationId="{04C638A7-CA59-2B7D-F4F4-8EF1C5F1E359}"/>
          </ac:picMkLst>
        </pc:picChg>
        <pc:picChg chg="add del mod">
          <ac:chgData name="RAFAEL ELIAS DE LIMA ESCALFONI" userId="77e1fd9a-a5e0-466f-b856-a830925030ce" providerId="ADAL" clId="{6D29C12A-133B-1545-B27F-F4F4E78F881F}" dt="2023-10-05T23:30:06.395" v="2135" actId="478"/>
          <ac:picMkLst>
            <pc:docMk/>
            <pc:sldMk cId="3144890686" sldId="296"/>
            <ac:picMk id="7" creationId="{1DDA506A-DCC8-35A7-C5B9-D34A71E805D2}"/>
          </ac:picMkLst>
        </pc:picChg>
        <pc:picChg chg="add del mod">
          <ac:chgData name="RAFAEL ELIAS DE LIMA ESCALFONI" userId="77e1fd9a-a5e0-466f-b856-a830925030ce" providerId="ADAL" clId="{6D29C12A-133B-1545-B27F-F4F4E78F881F}" dt="2023-10-05T23:30:05.499" v="2134" actId="478"/>
          <ac:picMkLst>
            <pc:docMk/>
            <pc:sldMk cId="3144890686" sldId="296"/>
            <ac:picMk id="9" creationId="{4F8E11B8-2C81-1AEF-42AE-6430DBD50336}"/>
          </ac:picMkLst>
        </pc:picChg>
        <pc:picChg chg="add del mod">
          <ac:chgData name="RAFAEL ELIAS DE LIMA ESCALFONI" userId="77e1fd9a-a5e0-466f-b856-a830925030ce" providerId="ADAL" clId="{6D29C12A-133B-1545-B27F-F4F4E78F881F}" dt="2023-10-05T23:30:03.226" v="2133" actId="478"/>
          <ac:picMkLst>
            <pc:docMk/>
            <pc:sldMk cId="3144890686" sldId="296"/>
            <ac:picMk id="11" creationId="{6161F785-AECB-6556-6195-71D77E549722}"/>
          </ac:picMkLst>
        </pc:picChg>
        <pc:picChg chg="add del mod">
          <ac:chgData name="RAFAEL ELIAS DE LIMA ESCALFONI" userId="77e1fd9a-a5e0-466f-b856-a830925030ce" providerId="ADAL" clId="{6D29C12A-133B-1545-B27F-F4F4E78F881F}" dt="2023-10-05T23:30:02.713" v="2132" actId="478"/>
          <ac:picMkLst>
            <pc:docMk/>
            <pc:sldMk cId="3144890686" sldId="296"/>
            <ac:picMk id="13" creationId="{3B616D8C-B927-043B-6586-69AF827AB14C}"/>
          </ac:picMkLst>
        </pc:picChg>
        <pc:picChg chg="add del mod">
          <ac:chgData name="RAFAEL ELIAS DE LIMA ESCALFONI" userId="77e1fd9a-a5e0-466f-b856-a830925030ce" providerId="ADAL" clId="{6D29C12A-133B-1545-B27F-F4F4E78F881F}" dt="2023-10-05T23:30:02.143" v="2131" actId="478"/>
          <ac:picMkLst>
            <pc:docMk/>
            <pc:sldMk cId="3144890686" sldId="296"/>
            <ac:picMk id="15" creationId="{E67DA357-0A46-F41B-657D-4F31FC6ADF32}"/>
          </ac:picMkLst>
        </pc:picChg>
        <pc:picChg chg="add del mod">
          <ac:chgData name="RAFAEL ELIAS DE LIMA ESCALFONI" userId="77e1fd9a-a5e0-466f-b856-a830925030ce" providerId="ADAL" clId="{6D29C12A-133B-1545-B27F-F4F4E78F881F}" dt="2023-10-05T23:30:01.324" v="2130" actId="478"/>
          <ac:picMkLst>
            <pc:docMk/>
            <pc:sldMk cId="3144890686" sldId="296"/>
            <ac:picMk id="17" creationId="{C8FA01F2-3DF2-0F24-DAD9-87BE7A22D1CA}"/>
          </ac:picMkLst>
        </pc:picChg>
      </pc:sldChg>
      <pc:sldChg chg="addSp delSp modSp add mod">
        <pc:chgData name="RAFAEL ELIAS DE LIMA ESCALFONI" userId="77e1fd9a-a5e0-466f-b856-a830925030ce" providerId="ADAL" clId="{6D29C12A-133B-1545-B27F-F4F4E78F881F}" dt="2023-10-05T23:30:35.870" v="2149" actId="14100"/>
        <pc:sldMkLst>
          <pc:docMk/>
          <pc:sldMk cId="231963839" sldId="297"/>
        </pc:sldMkLst>
        <pc:spChg chg="add del mod">
          <ac:chgData name="RAFAEL ELIAS DE LIMA ESCALFONI" userId="77e1fd9a-a5e0-466f-b856-a830925030ce" providerId="ADAL" clId="{6D29C12A-133B-1545-B27F-F4F4E78F881F}" dt="2023-10-05T23:30:28.301" v="2146" actId="478"/>
          <ac:spMkLst>
            <pc:docMk/>
            <pc:sldMk cId="231963839" sldId="297"/>
            <ac:spMk id="4" creationId="{33872E40-564A-FD24-943A-FEF85765F383}"/>
          </ac:spMkLst>
        </pc:spChg>
        <pc:picChg chg="del">
          <ac:chgData name="RAFAEL ELIAS DE LIMA ESCALFONI" userId="77e1fd9a-a5e0-466f-b856-a830925030ce" providerId="ADAL" clId="{6D29C12A-133B-1545-B27F-F4F4E78F881F}" dt="2023-10-05T23:30:24.488" v="2145" actId="478"/>
          <ac:picMkLst>
            <pc:docMk/>
            <pc:sldMk cId="231963839" sldId="297"/>
            <ac:picMk id="5" creationId="{04C638A7-CA59-2B7D-F4F4-8EF1C5F1E359}"/>
          </ac:picMkLst>
        </pc:picChg>
        <pc:picChg chg="mod">
          <ac:chgData name="RAFAEL ELIAS DE LIMA ESCALFONI" userId="77e1fd9a-a5e0-466f-b856-a830925030ce" providerId="ADAL" clId="{6D29C12A-133B-1545-B27F-F4F4E78F881F}" dt="2023-10-05T23:30:35.870" v="2149" actId="14100"/>
          <ac:picMkLst>
            <pc:docMk/>
            <pc:sldMk cId="231963839" sldId="297"/>
            <ac:picMk id="7" creationId="{1DDA506A-DCC8-35A7-C5B9-D34A71E805D2}"/>
          </ac:picMkLst>
        </pc:picChg>
        <pc:picChg chg="del">
          <ac:chgData name="RAFAEL ELIAS DE LIMA ESCALFONI" userId="77e1fd9a-a5e0-466f-b856-a830925030ce" providerId="ADAL" clId="{6D29C12A-133B-1545-B27F-F4F4E78F881F}" dt="2023-10-05T23:30:22.136" v="2143" actId="478"/>
          <ac:picMkLst>
            <pc:docMk/>
            <pc:sldMk cId="231963839" sldId="297"/>
            <ac:picMk id="9" creationId="{4F8E11B8-2C81-1AEF-42AE-6430DBD50336}"/>
          </ac:picMkLst>
        </pc:picChg>
        <pc:picChg chg="del">
          <ac:chgData name="RAFAEL ELIAS DE LIMA ESCALFONI" userId="77e1fd9a-a5e0-466f-b856-a830925030ce" providerId="ADAL" clId="{6D29C12A-133B-1545-B27F-F4F4E78F881F}" dt="2023-10-05T23:30:20.755" v="2142" actId="478"/>
          <ac:picMkLst>
            <pc:docMk/>
            <pc:sldMk cId="231963839" sldId="297"/>
            <ac:picMk id="11" creationId="{6161F785-AECB-6556-6195-71D77E549722}"/>
          </ac:picMkLst>
        </pc:picChg>
        <pc:picChg chg="del">
          <ac:chgData name="RAFAEL ELIAS DE LIMA ESCALFONI" userId="77e1fd9a-a5e0-466f-b856-a830925030ce" providerId="ADAL" clId="{6D29C12A-133B-1545-B27F-F4F4E78F881F}" dt="2023-10-05T23:30:19.896" v="2141" actId="478"/>
          <ac:picMkLst>
            <pc:docMk/>
            <pc:sldMk cId="231963839" sldId="297"/>
            <ac:picMk id="13" creationId="{3B616D8C-B927-043B-6586-69AF827AB14C}"/>
          </ac:picMkLst>
        </pc:picChg>
        <pc:picChg chg="del">
          <ac:chgData name="RAFAEL ELIAS DE LIMA ESCALFONI" userId="77e1fd9a-a5e0-466f-b856-a830925030ce" providerId="ADAL" clId="{6D29C12A-133B-1545-B27F-F4F4E78F881F}" dt="2023-10-05T23:30:18.992" v="2140" actId="478"/>
          <ac:picMkLst>
            <pc:docMk/>
            <pc:sldMk cId="231963839" sldId="297"/>
            <ac:picMk id="15" creationId="{E67DA357-0A46-F41B-657D-4F31FC6ADF32}"/>
          </ac:picMkLst>
        </pc:picChg>
        <pc:picChg chg="del">
          <ac:chgData name="RAFAEL ELIAS DE LIMA ESCALFONI" userId="77e1fd9a-a5e0-466f-b856-a830925030ce" providerId="ADAL" clId="{6D29C12A-133B-1545-B27F-F4F4E78F881F}" dt="2023-10-05T23:30:18.336" v="2139" actId="478"/>
          <ac:picMkLst>
            <pc:docMk/>
            <pc:sldMk cId="231963839" sldId="297"/>
            <ac:picMk id="17" creationId="{C8FA01F2-3DF2-0F24-DAD9-87BE7A22D1CA}"/>
          </ac:picMkLst>
        </pc:picChg>
      </pc:sldChg>
      <pc:sldChg chg="addSp delSp modSp add mod">
        <pc:chgData name="RAFAEL ELIAS DE LIMA ESCALFONI" userId="77e1fd9a-a5e0-466f-b856-a830925030ce" providerId="ADAL" clId="{6D29C12A-133B-1545-B27F-F4F4E78F881F}" dt="2023-10-05T23:31:06.238" v="2163" actId="14100"/>
        <pc:sldMkLst>
          <pc:docMk/>
          <pc:sldMk cId="745463836" sldId="298"/>
        </pc:sldMkLst>
        <pc:spChg chg="add mod">
          <ac:chgData name="RAFAEL ELIAS DE LIMA ESCALFONI" userId="77e1fd9a-a5e0-466f-b856-a830925030ce" providerId="ADAL" clId="{6D29C12A-133B-1545-B27F-F4F4E78F881F}" dt="2023-10-05T23:30:47.231" v="2156" actId="478"/>
          <ac:spMkLst>
            <pc:docMk/>
            <pc:sldMk cId="745463836" sldId="298"/>
            <ac:spMk id="4" creationId="{67EB4972-B6A3-604B-B11D-8CE639756FFA}"/>
          </ac:spMkLst>
        </pc:spChg>
        <pc:picChg chg="del">
          <ac:chgData name="RAFAEL ELIAS DE LIMA ESCALFONI" userId="77e1fd9a-a5e0-466f-b856-a830925030ce" providerId="ADAL" clId="{6D29C12A-133B-1545-B27F-F4F4E78F881F}" dt="2023-10-05T23:30:47.231" v="2156" actId="478"/>
          <ac:picMkLst>
            <pc:docMk/>
            <pc:sldMk cId="745463836" sldId="298"/>
            <ac:picMk id="5" creationId="{04C638A7-CA59-2B7D-F4F4-8EF1C5F1E359}"/>
          </ac:picMkLst>
        </pc:picChg>
        <pc:picChg chg="del">
          <ac:chgData name="RAFAEL ELIAS DE LIMA ESCALFONI" userId="77e1fd9a-a5e0-466f-b856-a830925030ce" providerId="ADAL" clId="{6D29C12A-133B-1545-B27F-F4F4E78F881F}" dt="2023-10-05T23:30:56.862" v="2160" actId="478"/>
          <ac:picMkLst>
            <pc:docMk/>
            <pc:sldMk cId="745463836" sldId="298"/>
            <ac:picMk id="7" creationId="{1DDA506A-DCC8-35A7-C5B9-D34A71E805D2}"/>
          </ac:picMkLst>
        </pc:picChg>
        <pc:picChg chg="add del mod">
          <ac:chgData name="RAFAEL ELIAS DE LIMA ESCALFONI" userId="77e1fd9a-a5e0-466f-b856-a830925030ce" providerId="ADAL" clId="{6D29C12A-133B-1545-B27F-F4F4E78F881F}" dt="2023-10-05T23:31:06.238" v="2163" actId="14100"/>
          <ac:picMkLst>
            <pc:docMk/>
            <pc:sldMk cId="745463836" sldId="298"/>
            <ac:picMk id="9" creationId="{4F8E11B8-2C81-1AEF-42AE-6430DBD50336}"/>
          </ac:picMkLst>
        </pc:picChg>
        <pc:picChg chg="del">
          <ac:chgData name="RAFAEL ELIAS DE LIMA ESCALFONI" userId="77e1fd9a-a5e0-466f-b856-a830925030ce" providerId="ADAL" clId="{6D29C12A-133B-1545-B27F-F4F4E78F881F}" dt="2023-10-05T23:30:41.676" v="2153" actId="478"/>
          <ac:picMkLst>
            <pc:docMk/>
            <pc:sldMk cId="745463836" sldId="298"/>
            <ac:picMk id="11" creationId="{6161F785-AECB-6556-6195-71D77E549722}"/>
          </ac:picMkLst>
        </pc:picChg>
        <pc:picChg chg="del">
          <ac:chgData name="RAFAEL ELIAS DE LIMA ESCALFONI" userId="77e1fd9a-a5e0-466f-b856-a830925030ce" providerId="ADAL" clId="{6D29C12A-133B-1545-B27F-F4F4E78F881F}" dt="2023-10-05T23:30:41.048" v="2152" actId="478"/>
          <ac:picMkLst>
            <pc:docMk/>
            <pc:sldMk cId="745463836" sldId="298"/>
            <ac:picMk id="13" creationId="{3B616D8C-B927-043B-6586-69AF827AB14C}"/>
          </ac:picMkLst>
        </pc:picChg>
        <pc:picChg chg="del">
          <ac:chgData name="RAFAEL ELIAS DE LIMA ESCALFONI" userId="77e1fd9a-a5e0-466f-b856-a830925030ce" providerId="ADAL" clId="{6D29C12A-133B-1545-B27F-F4F4E78F881F}" dt="2023-10-05T23:30:40.250" v="2151" actId="478"/>
          <ac:picMkLst>
            <pc:docMk/>
            <pc:sldMk cId="745463836" sldId="298"/>
            <ac:picMk id="15" creationId="{E67DA357-0A46-F41B-657D-4F31FC6ADF32}"/>
          </ac:picMkLst>
        </pc:picChg>
        <pc:picChg chg="del">
          <ac:chgData name="RAFAEL ELIAS DE LIMA ESCALFONI" userId="77e1fd9a-a5e0-466f-b856-a830925030ce" providerId="ADAL" clId="{6D29C12A-133B-1545-B27F-F4F4E78F881F}" dt="2023-10-05T23:30:39.649" v="2150" actId="478"/>
          <ac:picMkLst>
            <pc:docMk/>
            <pc:sldMk cId="745463836" sldId="298"/>
            <ac:picMk id="17" creationId="{C8FA01F2-3DF2-0F24-DAD9-87BE7A22D1CA}"/>
          </ac:picMkLst>
        </pc:picChg>
      </pc:sldChg>
      <pc:sldChg chg="addSp delSp modSp add mod">
        <pc:chgData name="RAFAEL ELIAS DE LIMA ESCALFONI" userId="77e1fd9a-a5e0-466f-b856-a830925030ce" providerId="ADAL" clId="{6D29C12A-133B-1545-B27F-F4F4E78F881F}" dt="2023-10-05T23:31:27.533" v="2172" actId="14100"/>
        <pc:sldMkLst>
          <pc:docMk/>
          <pc:sldMk cId="1121192801" sldId="299"/>
        </pc:sldMkLst>
        <pc:spChg chg="add mod">
          <ac:chgData name="RAFAEL ELIAS DE LIMA ESCALFONI" userId="77e1fd9a-a5e0-466f-b856-a830925030ce" providerId="ADAL" clId="{6D29C12A-133B-1545-B27F-F4F4E78F881F}" dt="2023-10-05T23:31:13.259" v="2167" actId="478"/>
          <ac:spMkLst>
            <pc:docMk/>
            <pc:sldMk cId="1121192801" sldId="299"/>
            <ac:spMk id="4" creationId="{455C4354-C4A0-AF41-045A-89F6D1A8A4CC}"/>
          </ac:spMkLst>
        </pc:spChg>
        <pc:picChg chg="del">
          <ac:chgData name="RAFAEL ELIAS DE LIMA ESCALFONI" userId="77e1fd9a-a5e0-466f-b856-a830925030ce" providerId="ADAL" clId="{6D29C12A-133B-1545-B27F-F4F4E78F881F}" dt="2023-10-05T23:31:13.259" v="2167" actId="478"/>
          <ac:picMkLst>
            <pc:docMk/>
            <pc:sldMk cId="1121192801" sldId="299"/>
            <ac:picMk id="5" creationId="{04C638A7-CA59-2B7D-F4F4-8EF1C5F1E359}"/>
          </ac:picMkLst>
        </pc:picChg>
        <pc:picChg chg="del">
          <ac:chgData name="RAFAEL ELIAS DE LIMA ESCALFONI" userId="77e1fd9a-a5e0-466f-b856-a830925030ce" providerId="ADAL" clId="{6D29C12A-133B-1545-B27F-F4F4E78F881F}" dt="2023-10-05T23:31:18.234" v="2169" actId="478"/>
          <ac:picMkLst>
            <pc:docMk/>
            <pc:sldMk cId="1121192801" sldId="299"/>
            <ac:picMk id="7" creationId="{1DDA506A-DCC8-35A7-C5B9-D34A71E805D2}"/>
          </ac:picMkLst>
        </pc:picChg>
        <pc:picChg chg="del">
          <ac:chgData name="RAFAEL ELIAS DE LIMA ESCALFONI" userId="77e1fd9a-a5e0-466f-b856-a830925030ce" providerId="ADAL" clId="{6D29C12A-133B-1545-B27F-F4F4E78F881F}" dt="2023-10-05T23:31:17.051" v="2168" actId="478"/>
          <ac:picMkLst>
            <pc:docMk/>
            <pc:sldMk cId="1121192801" sldId="299"/>
            <ac:picMk id="9" creationId="{4F8E11B8-2C81-1AEF-42AE-6430DBD50336}"/>
          </ac:picMkLst>
        </pc:picChg>
        <pc:picChg chg="mod">
          <ac:chgData name="RAFAEL ELIAS DE LIMA ESCALFONI" userId="77e1fd9a-a5e0-466f-b856-a830925030ce" providerId="ADAL" clId="{6D29C12A-133B-1545-B27F-F4F4E78F881F}" dt="2023-10-05T23:31:27.533" v="2172" actId="14100"/>
          <ac:picMkLst>
            <pc:docMk/>
            <pc:sldMk cId="1121192801" sldId="299"/>
            <ac:picMk id="11" creationId="{6161F785-AECB-6556-6195-71D77E549722}"/>
          </ac:picMkLst>
        </pc:picChg>
        <pc:picChg chg="del">
          <ac:chgData name="RAFAEL ELIAS DE LIMA ESCALFONI" userId="77e1fd9a-a5e0-466f-b856-a830925030ce" providerId="ADAL" clId="{6D29C12A-133B-1545-B27F-F4F4E78F881F}" dt="2023-10-05T23:31:11.331" v="2166" actId="478"/>
          <ac:picMkLst>
            <pc:docMk/>
            <pc:sldMk cId="1121192801" sldId="299"/>
            <ac:picMk id="13" creationId="{3B616D8C-B927-043B-6586-69AF827AB14C}"/>
          </ac:picMkLst>
        </pc:picChg>
        <pc:picChg chg="del">
          <ac:chgData name="RAFAEL ELIAS DE LIMA ESCALFONI" userId="77e1fd9a-a5e0-466f-b856-a830925030ce" providerId="ADAL" clId="{6D29C12A-133B-1545-B27F-F4F4E78F881F}" dt="2023-10-05T23:31:10.568" v="2165" actId="478"/>
          <ac:picMkLst>
            <pc:docMk/>
            <pc:sldMk cId="1121192801" sldId="299"/>
            <ac:picMk id="15" creationId="{E67DA357-0A46-F41B-657D-4F31FC6ADF32}"/>
          </ac:picMkLst>
        </pc:picChg>
        <pc:picChg chg="del">
          <ac:chgData name="RAFAEL ELIAS DE LIMA ESCALFONI" userId="77e1fd9a-a5e0-466f-b856-a830925030ce" providerId="ADAL" clId="{6D29C12A-133B-1545-B27F-F4F4E78F881F}" dt="2023-10-05T23:31:09.936" v="2164" actId="478"/>
          <ac:picMkLst>
            <pc:docMk/>
            <pc:sldMk cId="1121192801" sldId="299"/>
            <ac:picMk id="17" creationId="{C8FA01F2-3DF2-0F24-DAD9-87BE7A22D1CA}"/>
          </ac:picMkLst>
        </pc:picChg>
      </pc:sldChg>
      <pc:sldChg chg="addSp delSp modSp add mod">
        <pc:chgData name="RAFAEL ELIAS DE LIMA ESCALFONI" userId="77e1fd9a-a5e0-466f-b856-a830925030ce" providerId="ADAL" clId="{6D29C12A-133B-1545-B27F-F4F4E78F881F}" dt="2023-10-05T23:31:52.865" v="2181" actId="14100"/>
        <pc:sldMkLst>
          <pc:docMk/>
          <pc:sldMk cId="2867822147" sldId="300"/>
        </pc:sldMkLst>
        <pc:spChg chg="add mod">
          <ac:chgData name="RAFAEL ELIAS DE LIMA ESCALFONI" userId="77e1fd9a-a5e0-466f-b856-a830925030ce" providerId="ADAL" clId="{6D29C12A-133B-1545-B27F-F4F4E78F881F}" dt="2023-10-05T23:31:37.974" v="2177" actId="478"/>
          <ac:spMkLst>
            <pc:docMk/>
            <pc:sldMk cId="2867822147" sldId="300"/>
            <ac:spMk id="4" creationId="{B210C0B3-45CC-A2D8-C157-865E7871D962}"/>
          </ac:spMkLst>
        </pc:spChg>
        <pc:picChg chg="del">
          <ac:chgData name="RAFAEL ELIAS DE LIMA ESCALFONI" userId="77e1fd9a-a5e0-466f-b856-a830925030ce" providerId="ADAL" clId="{6D29C12A-133B-1545-B27F-F4F4E78F881F}" dt="2023-10-05T23:31:37.974" v="2177" actId="478"/>
          <ac:picMkLst>
            <pc:docMk/>
            <pc:sldMk cId="2867822147" sldId="300"/>
            <ac:picMk id="5" creationId="{04C638A7-CA59-2B7D-F4F4-8EF1C5F1E359}"/>
          </ac:picMkLst>
        </pc:picChg>
        <pc:picChg chg="del">
          <ac:chgData name="RAFAEL ELIAS DE LIMA ESCALFONI" userId="77e1fd9a-a5e0-466f-b856-a830925030ce" providerId="ADAL" clId="{6D29C12A-133B-1545-B27F-F4F4E78F881F}" dt="2023-10-05T23:31:36.943" v="2176" actId="478"/>
          <ac:picMkLst>
            <pc:docMk/>
            <pc:sldMk cId="2867822147" sldId="300"/>
            <ac:picMk id="7" creationId="{1DDA506A-DCC8-35A7-C5B9-D34A71E805D2}"/>
          </ac:picMkLst>
        </pc:picChg>
        <pc:picChg chg="del">
          <ac:chgData name="RAFAEL ELIAS DE LIMA ESCALFONI" userId="77e1fd9a-a5e0-466f-b856-a830925030ce" providerId="ADAL" clId="{6D29C12A-133B-1545-B27F-F4F4E78F881F}" dt="2023-10-05T23:31:35.805" v="2175" actId="478"/>
          <ac:picMkLst>
            <pc:docMk/>
            <pc:sldMk cId="2867822147" sldId="300"/>
            <ac:picMk id="9" creationId="{4F8E11B8-2C81-1AEF-42AE-6430DBD50336}"/>
          </ac:picMkLst>
        </pc:picChg>
        <pc:picChg chg="del mod">
          <ac:chgData name="RAFAEL ELIAS DE LIMA ESCALFONI" userId="77e1fd9a-a5e0-466f-b856-a830925030ce" providerId="ADAL" clId="{6D29C12A-133B-1545-B27F-F4F4E78F881F}" dt="2023-10-05T23:31:44.568" v="2179" actId="478"/>
          <ac:picMkLst>
            <pc:docMk/>
            <pc:sldMk cId="2867822147" sldId="300"/>
            <ac:picMk id="11" creationId="{6161F785-AECB-6556-6195-71D77E549722}"/>
          </ac:picMkLst>
        </pc:picChg>
        <pc:picChg chg="mod">
          <ac:chgData name="RAFAEL ELIAS DE LIMA ESCALFONI" userId="77e1fd9a-a5e0-466f-b856-a830925030ce" providerId="ADAL" clId="{6D29C12A-133B-1545-B27F-F4F4E78F881F}" dt="2023-10-05T23:31:52.865" v="2181" actId="14100"/>
          <ac:picMkLst>
            <pc:docMk/>
            <pc:sldMk cId="2867822147" sldId="300"/>
            <ac:picMk id="13" creationId="{3B616D8C-B927-043B-6586-69AF827AB14C}"/>
          </ac:picMkLst>
        </pc:picChg>
        <pc:picChg chg="del">
          <ac:chgData name="RAFAEL ELIAS DE LIMA ESCALFONI" userId="77e1fd9a-a5e0-466f-b856-a830925030ce" providerId="ADAL" clId="{6D29C12A-133B-1545-B27F-F4F4E78F881F}" dt="2023-10-05T23:31:33.782" v="2174" actId="478"/>
          <ac:picMkLst>
            <pc:docMk/>
            <pc:sldMk cId="2867822147" sldId="300"/>
            <ac:picMk id="15" creationId="{E67DA357-0A46-F41B-657D-4F31FC6ADF32}"/>
          </ac:picMkLst>
        </pc:picChg>
        <pc:picChg chg="del">
          <ac:chgData name="RAFAEL ELIAS DE LIMA ESCALFONI" userId="77e1fd9a-a5e0-466f-b856-a830925030ce" providerId="ADAL" clId="{6D29C12A-133B-1545-B27F-F4F4E78F881F}" dt="2023-10-05T23:31:32.901" v="2173" actId="478"/>
          <ac:picMkLst>
            <pc:docMk/>
            <pc:sldMk cId="2867822147" sldId="300"/>
            <ac:picMk id="17" creationId="{C8FA01F2-3DF2-0F24-DAD9-87BE7A22D1CA}"/>
          </ac:picMkLst>
        </pc:picChg>
      </pc:sldChg>
      <pc:sldChg chg="addSp delSp modSp add mod">
        <pc:chgData name="RAFAEL ELIAS DE LIMA ESCALFONI" userId="77e1fd9a-a5e0-466f-b856-a830925030ce" providerId="ADAL" clId="{6D29C12A-133B-1545-B27F-F4F4E78F881F}" dt="2023-10-05T23:32:18.963" v="2193" actId="14100"/>
        <pc:sldMkLst>
          <pc:docMk/>
          <pc:sldMk cId="3614786414" sldId="301"/>
        </pc:sldMkLst>
        <pc:spChg chg="add del mod">
          <ac:chgData name="RAFAEL ELIAS DE LIMA ESCALFONI" userId="77e1fd9a-a5e0-466f-b856-a830925030ce" providerId="ADAL" clId="{6D29C12A-133B-1545-B27F-F4F4E78F881F}" dt="2023-10-05T23:32:06.880" v="2187" actId="478"/>
          <ac:spMkLst>
            <pc:docMk/>
            <pc:sldMk cId="3614786414" sldId="301"/>
            <ac:spMk id="4" creationId="{C1275BA9-3D4A-C15B-B2B3-8FA2C1D58FF1}"/>
          </ac:spMkLst>
        </pc:spChg>
        <pc:picChg chg="del">
          <ac:chgData name="RAFAEL ELIAS DE LIMA ESCALFONI" userId="77e1fd9a-a5e0-466f-b856-a830925030ce" providerId="ADAL" clId="{6D29C12A-133B-1545-B27F-F4F4E78F881F}" dt="2023-10-05T23:32:00.111" v="2185" actId="478"/>
          <ac:picMkLst>
            <pc:docMk/>
            <pc:sldMk cId="3614786414" sldId="301"/>
            <ac:picMk id="5" creationId="{04C638A7-CA59-2B7D-F4F4-8EF1C5F1E359}"/>
          </ac:picMkLst>
        </pc:picChg>
        <pc:picChg chg="del">
          <ac:chgData name="RAFAEL ELIAS DE LIMA ESCALFONI" userId="77e1fd9a-a5e0-466f-b856-a830925030ce" providerId="ADAL" clId="{6D29C12A-133B-1545-B27F-F4F4E78F881F}" dt="2023-10-05T23:31:59.268" v="2184" actId="478"/>
          <ac:picMkLst>
            <pc:docMk/>
            <pc:sldMk cId="3614786414" sldId="301"/>
            <ac:picMk id="7" creationId="{1DDA506A-DCC8-35A7-C5B9-D34A71E805D2}"/>
          </ac:picMkLst>
        </pc:picChg>
        <pc:picChg chg="del">
          <ac:chgData name="RAFAEL ELIAS DE LIMA ESCALFONI" userId="77e1fd9a-a5e0-466f-b856-a830925030ce" providerId="ADAL" clId="{6D29C12A-133B-1545-B27F-F4F4E78F881F}" dt="2023-10-05T23:31:58.526" v="2183" actId="478"/>
          <ac:picMkLst>
            <pc:docMk/>
            <pc:sldMk cId="3614786414" sldId="301"/>
            <ac:picMk id="9" creationId="{4F8E11B8-2C81-1AEF-42AE-6430DBD50336}"/>
          </ac:picMkLst>
        </pc:picChg>
        <pc:picChg chg="del">
          <ac:chgData name="RAFAEL ELIAS DE LIMA ESCALFONI" userId="77e1fd9a-a5e0-466f-b856-a830925030ce" providerId="ADAL" clId="{6D29C12A-133B-1545-B27F-F4F4E78F881F}" dt="2023-10-05T23:32:10.529" v="2190" actId="478"/>
          <ac:picMkLst>
            <pc:docMk/>
            <pc:sldMk cId="3614786414" sldId="301"/>
            <ac:picMk id="11" creationId="{6161F785-AECB-6556-6195-71D77E549722}"/>
          </ac:picMkLst>
        </pc:picChg>
        <pc:picChg chg="del">
          <ac:chgData name="RAFAEL ELIAS DE LIMA ESCALFONI" userId="77e1fd9a-a5e0-466f-b856-a830925030ce" providerId="ADAL" clId="{6D29C12A-133B-1545-B27F-F4F4E78F881F}" dt="2023-10-05T23:32:09.860" v="2189" actId="478"/>
          <ac:picMkLst>
            <pc:docMk/>
            <pc:sldMk cId="3614786414" sldId="301"/>
            <ac:picMk id="13" creationId="{3B616D8C-B927-043B-6586-69AF827AB14C}"/>
          </ac:picMkLst>
        </pc:picChg>
        <pc:picChg chg="mod">
          <ac:chgData name="RAFAEL ELIAS DE LIMA ESCALFONI" userId="77e1fd9a-a5e0-466f-b856-a830925030ce" providerId="ADAL" clId="{6D29C12A-133B-1545-B27F-F4F4E78F881F}" dt="2023-10-05T23:32:18.963" v="2193" actId="14100"/>
          <ac:picMkLst>
            <pc:docMk/>
            <pc:sldMk cId="3614786414" sldId="301"/>
            <ac:picMk id="15" creationId="{E67DA357-0A46-F41B-657D-4F31FC6ADF32}"/>
          </ac:picMkLst>
        </pc:picChg>
        <pc:picChg chg="del">
          <ac:chgData name="RAFAEL ELIAS DE LIMA ESCALFONI" userId="77e1fd9a-a5e0-466f-b856-a830925030ce" providerId="ADAL" clId="{6D29C12A-133B-1545-B27F-F4F4E78F881F}" dt="2023-10-05T23:31:56.690" v="2182" actId="478"/>
          <ac:picMkLst>
            <pc:docMk/>
            <pc:sldMk cId="3614786414" sldId="301"/>
            <ac:picMk id="17" creationId="{C8FA01F2-3DF2-0F24-DAD9-87BE7A22D1CA}"/>
          </ac:picMkLst>
        </pc:picChg>
      </pc:sldChg>
      <pc:sldChg chg="addSp delSp modSp add mod">
        <pc:chgData name="RAFAEL ELIAS DE LIMA ESCALFONI" userId="77e1fd9a-a5e0-466f-b856-a830925030ce" providerId="ADAL" clId="{6D29C12A-133B-1545-B27F-F4F4E78F881F}" dt="2023-10-05T23:32:40.161" v="2205" actId="14100"/>
        <pc:sldMkLst>
          <pc:docMk/>
          <pc:sldMk cId="3710522074" sldId="302"/>
        </pc:sldMkLst>
        <pc:spChg chg="add del mod">
          <ac:chgData name="RAFAEL ELIAS DE LIMA ESCALFONI" userId="77e1fd9a-a5e0-466f-b856-a830925030ce" providerId="ADAL" clId="{6D29C12A-133B-1545-B27F-F4F4E78F881F}" dt="2023-10-05T23:32:28.288" v="2199" actId="478"/>
          <ac:spMkLst>
            <pc:docMk/>
            <pc:sldMk cId="3710522074" sldId="302"/>
            <ac:spMk id="4" creationId="{237D180D-3A47-5BE9-4D0A-C740C6A73F34}"/>
          </ac:spMkLst>
        </pc:spChg>
        <pc:picChg chg="del">
          <ac:chgData name="RAFAEL ELIAS DE LIMA ESCALFONI" userId="77e1fd9a-a5e0-466f-b856-a830925030ce" providerId="ADAL" clId="{6D29C12A-133B-1545-B27F-F4F4E78F881F}" dt="2023-10-05T23:32:24.201" v="2197" actId="478"/>
          <ac:picMkLst>
            <pc:docMk/>
            <pc:sldMk cId="3710522074" sldId="302"/>
            <ac:picMk id="5" creationId="{04C638A7-CA59-2B7D-F4F4-8EF1C5F1E359}"/>
          </ac:picMkLst>
        </pc:picChg>
        <pc:picChg chg="del">
          <ac:chgData name="RAFAEL ELIAS DE LIMA ESCALFONI" userId="77e1fd9a-a5e0-466f-b856-a830925030ce" providerId="ADAL" clId="{6D29C12A-133B-1545-B27F-F4F4E78F881F}" dt="2023-10-05T23:32:23.466" v="2196" actId="478"/>
          <ac:picMkLst>
            <pc:docMk/>
            <pc:sldMk cId="3710522074" sldId="302"/>
            <ac:picMk id="7" creationId="{1DDA506A-DCC8-35A7-C5B9-D34A71E805D2}"/>
          </ac:picMkLst>
        </pc:picChg>
        <pc:picChg chg="del">
          <ac:chgData name="RAFAEL ELIAS DE LIMA ESCALFONI" userId="77e1fd9a-a5e0-466f-b856-a830925030ce" providerId="ADAL" clId="{6D29C12A-133B-1545-B27F-F4F4E78F881F}" dt="2023-10-05T23:32:22.878" v="2195" actId="478"/>
          <ac:picMkLst>
            <pc:docMk/>
            <pc:sldMk cId="3710522074" sldId="302"/>
            <ac:picMk id="9" creationId="{4F8E11B8-2C81-1AEF-42AE-6430DBD50336}"/>
          </ac:picMkLst>
        </pc:picChg>
        <pc:picChg chg="del">
          <ac:chgData name="RAFAEL ELIAS DE LIMA ESCALFONI" userId="77e1fd9a-a5e0-466f-b856-a830925030ce" providerId="ADAL" clId="{6D29C12A-133B-1545-B27F-F4F4E78F881F}" dt="2023-10-05T23:32:22.105" v="2194" actId="478"/>
          <ac:picMkLst>
            <pc:docMk/>
            <pc:sldMk cId="3710522074" sldId="302"/>
            <ac:picMk id="11" creationId="{6161F785-AECB-6556-6195-71D77E549722}"/>
          </ac:picMkLst>
        </pc:picChg>
        <pc:picChg chg="del">
          <ac:chgData name="RAFAEL ELIAS DE LIMA ESCALFONI" userId="77e1fd9a-a5e0-466f-b856-a830925030ce" providerId="ADAL" clId="{6D29C12A-133B-1545-B27F-F4F4E78F881F}" dt="2023-10-05T23:32:33.907" v="2202" actId="478"/>
          <ac:picMkLst>
            <pc:docMk/>
            <pc:sldMk cId="3710522074" sldId="302"/>
            <ac:picMk id="13" creationId="{3B616D8C-B927-043B-6586-69AF827AB14C}"/>
          </ac:picMkLst>
        </pc:picChg>
        <pc:picChg chg="del">
          <ac:chgData name="RAFAEL ELIAS DE LIMA ESCALFONI" userId="77e1fd9a-a5e0-466f-b856-a830925030ce" providerId="ADAL" clId="{6D29C12A-133B-1545-B27F-F4F4E78F881F}" dt="2023-10-05T23:32:32.956" v="2201" actId="478"/>
          <ac:picMkLst>
            <pc:docMk/>
            <pc:sldMk cId="3710522074" sldId="302"/>
            <ac:picMk id="15" creationId="{E67DA357-0A46-F41B-657D-4F31FC6ADF32}"/>
          </ac:picMkLst>
        </pc:picChg>
        <pc:picChg chg="mod">
          <ac:chgData name="RAFAEL ELIAS DE LIMA ESCALFONI" userId="77e1fd9a-a5e0-466f-b856-a830925030ce" providerId="ADAL" clId="{6D29C12A-133B-1545-B27F-F4F4E78F881F}" dt="2023-10-05T23:32:40.161" v="2205" actId="14100"/>
          <ac:picMkLst>
            <pc:docMk/>
            <pc:sldMk cId="3710522074" sldId="302"/>
            <ac:picMk id="17" creationId="{C8FA01F2-3DF2-0F24-DAD9-87BE7A22D1CA}"/>
          </ac:picMkLst>
        </pc:picChg>
      </pc:sldChg>
      <pc:sldChg chg="modSp new del mod">
        <pc:chgData name="RAFAEL ELIAS DE LIMA ESCALFONI" userId="77e1fd9a-a5e0-466f-b856-a830925030ce" providerId="ADAL" clId="{6D29C12A-133B-1545-B27F-F4F4E78F881F}" dt="2023-10-06T17:45:06.036" v="2732" actId="2696"/>
        <pc:sldMkLst>
          <pc:docMk/>
          <pc:sldMk cId="74716761" sldId="303"/>
        </pc:sldMkLst>
        <pc:spChg chg="mod">
          <ac:chgData name="RAFAEL ELIAS DE LIMA ESCALFONI" userId="77e1fd9a-a5e0-466f-b856-a830925030ce" providerId="ADAL" clId="{6D29C12A-133B-1545-B27F-F4F4E78F881F}" dt="2023-10-06T17:44:21.405" v="2699" actId="20577"/>
          <ac:spMkLst>
            <pc:docMk/>
            <pc:sldMk cId="74716761" sldId="303"/>
            <ac:spMk id="2" creationId="{194A8127-F289-22D2-74D3-1F51F373DF0D}"/>
          </ac:spMkLst>
        </pc:spChg>
        <pc:spChg chg="mod">
          <ac:chgData name="RAFAEL ELIAS DE LIMA ESCALFONI" userId="77e1fd9a-a5e0-466f-b856-a830925030ce" providerId="ADAL" clId="{6D29C12A-133B-1545-B27F-F4F4E78F881F}" dt="2023-10-06T17:44:50.381" v="2731" actId="20577"/>
          <ac:spMkLst>
            <pc:docMk/>
            <pc:sldMk cId="74716761" sldId="303"/>
            <ac:spMk id="3" creationId="{37E6D59E-430D-875F-7500-C2D528A0F9B5}"/>
          </ac:spMkLst>
        </pc:spChg>
      </pc:sldChg>
      <pc:sldChg chg="addSp delSp modSp new mod setBg">
        <pc:chgData name="RAFAEL ELIAS DE LIMA ESCALFONI" userId="77e1fd9a-a5e0-466f-b856-a830925030ce" providerId="ADAL" clId="{6D29C12A-133B-1545-B27F-F4F4E78F881F}" dt="2023-10-06T17:44:27.874" v="2700" actId="20577"/>
        <pc:sldMkLst>
          <pc:docMk/>
          <pc:sldMk cId="3392842973" sldId="304"/>
        </pc:sldMkLst>
        <pc:spChg chg="mod">
          <ac:chgData name="RAFAEL ELIAS DE LIMA ESCALFONI" userId="77e1fd9a-a5e0-466f-b856-a830925030ce" providerId="ADAL" clId="{6D29C12A-133B-1545-B27F-F4F4E78F881F}" dt="2023-10-06T16:48:16.330" v="2465" actId="14100"/>
          <ac:spMkLst>
            <pc:docMk/>
            <pc:sldMk cId="3392842973" sldId="304"/>
            <ac:spMk id="2" creationId="{C5C17129-6743-6436-C2A9-9D9B0F422252}"/>
          </ac:spMkLst>
        </pc:spChg>
        <pc:spChg chg="mod">
          <ac:chgData name="RAFAEL ELIAS DE LIMA ESCALFONI" userId="77e1fd9a-a5e0-466f-b856-a830925030ce" providerId="ADAL" clId="{6D29C12A-133B-1545-B27F-F4F4E78F881F}" dt="2023-10-06T17:44:27.874" v="2700" actId="20577"/>
          <ac:spMkLst>
            <pc:docMk/>
            <pc:sldMk cId="3392842973" sldId="304"/>
            <ac:spMk id="3" creationId="{2566B701-A198-F9E4-9D8C-38B665E7F0EA}"/>
          </ac:spMkLst>
        </pc:spChg>
        <pc:spChg chg="add mod">
          <ac:chgData name="RAFAEL ELIAS DE LIMA ESCALFONI" userId="77e1fd9a-a5e0-466f-b856-a830925030ce" providerId="ADAL" clId="{6D29C12A-133B-1545-B27F-F4F4E78F881F}" dt="2023-10-06T16:47:19.660" v="2453" actId="207"/>
          <ac:spMkLst>
            <pc:docMk/>
            <pc:sldMk cId="3392842973" sldId="304"/>
            <ac:spMk id="4" creationId="{3D441503-E7C2-65E7-3394-AEAD66250A8C}"/>
          </ac:spMkLst>
        </pc:spChg>
        <pc:spChg chg="add del">
          <ac:chgData name="RAFAEL ELIAS DE LIMA ESCALFONI" userId="77e1fd9a-a5e0-466f-b856-a830925030ce" providerId="ADAL" clId="{6D29C12A-133B-1545-B27F-F4F4E78F881F}" dt="2023-10-06T16:46:44.767" v="2446" actId="26606"/>
          <ac:spMkLst>
            <pc:docMk/>
            <pc:sldMk cId="3392842973" sldId="304"/>
            <ac:spMk id="8" creationId="{E92FEB64-6EEA-4759-B4A4-BD2C1E660BA8}"/>
          </ac:spMkLst>
        </pc:spChg>
        <pc:spChg chg="add del">
          <ac:chgData name="RAFAEL ELIAS DE LIMA ESCALFONI" userId="77e1fd9a-a5e0-466f-b856-a830925030ce" providerId="ADAL" clId="{6D29C12A-133B-1545-B27F-F4F4E78F881F}" dt="2023-10-06T16:46:44.767" v="2446" actId="26606"/>
          <ac:spMkLst>
            <pc:docMk/>
            <pc:sldMk cId="3392842973" sldId="304"/>
            <ac:spMk id="10" creationId="{B10BB131-AC8E-4A8E-A5D1-36260F720C3B}"/>
          </ac:spMkLst>
        </pc:spChg>
        <pc:spChg chg="add del">
          <ac:chgData name="RAFAEL ELIAS DE LIMA ESCALFONI" userId="77e1fd9a-a5e0-466f-b856-a830925030ce" providerId="ADAL" clId="{6D29C12A-133B-1545-B27F-F4F4E78F881F}" dt="2023-10-06T16:46:44.767" v="2446" actId="26606"/>
          <ac:spMkLst>
            <pc:docMk/>
            <pc:sldMk cId="3392842973" sldId="304"/>
            <ac:spMk id="12" creationId="{14847E93-7DC1-4D4B-8829-B19AA7137C50}"/>
          </ac:spMkLst>
        </pc:spChg>
        <pc:spChg chg="add del">
          <ac:chgData name="RAFAEL ELIAS DE LIMA ESCALFONI" userId="77e1fd9a-a5e0-466f-b856-a830925030ce" providerId="ADAL" clId="{6D29C12A-133B-1545-B27F-F4F4E78F881F}" dt="2023-10-06T16:46:44.767" v="2446" actId="26606"/>
          <ac:spMkLst>
            <pc:docMk/>
            <pc:sldMk cId="3392842973" sldId="304"/>
            <ac:spMk id="14" creationId="{5566D6E1-03A1-4D73-A4E0-35D74D568A04}"/>
          </ac:spMkLst>
        </pc:spChg>
        <pc:spChg chg="add del">
          <ac:chgData name="RAFAEL ELIAS DE LIMA ESCALFONI" userId="77e1fd9a-a5e0-466f-b856-a830925030ce" providerId="ADAL" clId="{6D29C12A-133B-1545-B27F-F4F4E78F881F}" dt="2023-10-06T16:46:44.767" v="2446" actId="26606"/>
          <ac:spMkLst>
            <pc:docMk/>
            <pc:sldMk cId="3392842973" sldId="304"/>
            <ac:spMk id="16" creationId="{9F835A99-04AC-494A-A572-AFE8413CC938}"/>
          </ac:spMkLst>
        </pc:spChg>
        <pc:spChg chg="add del">
          <ac:chgData name="RAFAEL ELIAS DE LIMA ESCALFONI" userId="77e1fd9a-a5e0-466f-b856-a830925030ce" providerId="ADAL" clId="{6D29C12A-133B-1545-B27F-F4F4E78F881F}" dt="2023-10-06T16:46:44.767" v="2446" actId="26606"/>
          <ac:spMkLst>
            <pc:docMk/>
            <pc:sldMk cId="3392842973" sldId="304"/>
            <ac:spMk id="18" creationId="{7B786209-1B0B-4CA9-9BDD-F7327066A84D}"/>
          </ac:spMkLst>
        </pc:spChg>
        <pc:spChg chg="add del">
          <ac:chgData name="RAFAEL ELIAS DE LIMA ESCALFONI" userId="77e1fd9a-a5e0-466f-b856-a830925030ce" providerId="ADAL" clId="{6D29C12A-133B-1545-B27F-F4F4E78F881F}" dt="2023-10-06T16:46:44.767" v="2446" actId="26606"/>
          <ac:spMkLst>
            <pc:docMk/>
            <pc:sldMk cId="3392842973" sldId="304"/>
            <ac:spMk id="20" creationId="{2D2964BB-484D-45AE-AD66-D407D0629652}"/>
          </ac:spMkLst>
        </pc:spChg>
        <pc:spChg chg="add del">
          <ac:chgData name="RAFAEL ELIAS DE LIMA ESCALFONI" userId="77e1fd9a-a5e0-466f-b856-a830925030ce" providerId="ADAL" clId="{6D29C12A-133B-1545-B27F-F4F4E78F881F}" dt="2023-10-06T16:46:44.767" v="2446" actId="26606"/>
          <ac:spMkLst>
            <pc:docMk/>
            <pc:sldMk cId="3392842973" sldId="304"/>
            <ac:spMk id="22" creationId="{6691AC69-A76E-4DAB-B565-468B6B87ACF3}"/>
          </ac:spMkLst>
        </pc:spChg>
        <pc:spChg chg="add">
          <ac:chgData name="RAFAEL ELIAS DE LIMA ESCALFONI" userId="77e1fd9a-a5e0-466f-b856-a830925030ce" providerId="ADAL" clId="{6D29C12A-133B-1545-B27F-F4F4E78F881F}" dt="2023-10-06T16:46:44.767" v="2446" actId="26606"/>
          <ac:spMkLst>
            <pc:docMk/>
            <pc:sldMk cId="3392842973" sldId="304"/>
            <ac:spMk id="27" creationId="{9C99D1AB-0C2D-4DD9-B88A-B6369D90443E}"/>
          </ac:spMkLst>
        </pc:spChg>
        <pc:spChg chg="add">
          <ac:chgData name="RAFAEL ELIAS DE LIMA ESCALFONI" userId="77e1fd9a-a5e0-466f-b856-a830925030ce" providerId="ADAL" clId="{6D29C12A-133B-1545-B27F-F4F4E78F881F}" dt="2023-10-06T16:46:44.767" v="2446" actId="26606"/>
          <ac:spMkLst>
            <pc:docMk/>
            <pc:sldMk cId="3392842973" sldId="304"/>
            <ac:spMk id="34" creationId="{19C9EAEA-39D0-4B0E-A0EB-51E7B26740B1}"/>
          </ac:spMkLst>
        </pc:spChg>
        <pc:spChg chg="add">
          <ac:chgData name="RAFAEL ELIAS DE LIMA ESCALFONI" userId="77e1fd9a-a5e0-466f-b856-a830925030ce" providerId="ADAL" clId="{6D29C12A-133B-1545-B27F-F4F4E78F881F}" dt="2023-10-06T16:46:44.767" v="2446" actId="26606"/>
          <ac:spMkLst>
            <pc:docMk/>
            <pc:sldMk cId="3392842973" sldId="304"/>
            <ac:spMk id="36" creationId="{3873B707-463F-40B0-8227-E8CC6C67EB25}"/>
          </ac:spMkLst>
        </pc:spChg>
        <pc:grpChg chg="add">
          <ac:chgData name="RAFAEL ELIAS DE LIMA ESCALFONI" userId="77e1fd9a-a5e0-466f-b856-a830925030ce" providerId="ADAL" clId="{6D29C12A-133B-1545-B27F-F4F4E78F881F}" dt="2023-10-06T16:46:44.767" v="2446" actId="26606"/>
          <ac:grpSpMkLst>
            <pc:docMk/>
            <pc:sldMk cId="3392842973" sldId="304"/>
            <ac:grpSpMk id="29" creationId="{032D8612-31EB-44CF-A1D0-14FD4C705424}"/>
          </ac:grpSpMkLst>
        </pc:grpChg>
      </pc:sldChg>
      <pc:sldChg chg="modSp new del mod">
        <pc:chgData name="RAFAEL ELIAS DE LIMA ESCALFONI" userId="77e1fd9a-a5e0-466f-b856-a830925030ce" providerId="ADAL" clId="{6D29C12A-133B-1545-B27F-F4F4E78F881F}" dt="2023-10-06T17:43:19.442" v="2691" actId="2696"/>
        <pc:sldMkLst>
          <pc:docMk/>
          <pc:sldMk cId="3150888108" sldId="305"/>
        </pc:sldMkLst>
        <pc:spChg chg="mod">
          <ac:chgData name="RAFAEL ELIAS DE LIMA ESCALFONI" userId="77e1fd9a-a5e0-466f-b856-a830925030ce" providerId="ADAL" clId="{6D29C12A-133B-1545-B27F-F4F4E78F881F}" dt="2023-10-06T17:33:30.732" v="2553" actId="20577"/>
          <ac:spMkLst>
            <pc:docMk/>
            <pc:sldMk cId="3150888108" sldId="305"/>
            <ac:spMk id="2" creationId="{0ED786CE-3785-C90D-F4CF-E5841308E1CF}"/>
          </ac:spMkLst>
        </pc:spChg>
        <pc:spChg chg="mod">
          <ac:chgData name="RAFAEL ELIAS DE LIMA ESCALFONI" userId="77e1fd9a-a5e0-466f-b856-a830925030ce" providerId="ADAL" clId="{6D29C12A-133B-1545-B27F-F4F4E78F881F}" dt="2023-10-06T17:34:55.279" v="2612" actId="27636"/>
          <ac:spMkLst>
            <pc:docMk/>
            <pc:sldMk cId="3150888108" sldId="305"/>
            <ac:spMk id="3" creationId="{F806B6C4-75CE-547F-9891-78CB2B301B84}"/>
          </ac:spMkLst>
        </pc:spChg>
      </pc:sldChg>
      <pc:sldChg chg="addSp delSp modSp new del">
        <pc:chgData name="RAFAEL ELIAS DE LIMA ESCALFONI" userId="77e1fd9a-a5e0-466f-b856-a830925030ce" providerId="ADAL" clId="{6D29C12A-133B-1545-B27F-F4F4E78F881F}" dt="2023-10-06T17:43:19.442" v="2691" actId="2696"/>
        <pc:sldMkLst>
          <pc:docMk/>
          <pc:sldMk cId="3716787514" sldId="306"/>
        </pc:sldMkLst>
        <pc:spChg chg="del">
          <ac:chgData name="RAFAEL ELIAS DE LIMA ESCALFONI" userId="77e1fd9a-a5e0-466f-b856-a830925030ce" providerId="ADAL" clId="{6D29C12A-133B-1545-B27F-F4F4E78F881F}" dt="2023-10-06T17:38:17.117" v="2614" actId="931"/>
          <ac:spMkLst>
            <pc:docMk/>
            <pc:sldMk cId="3716787514" sldId="306"/>
            <ac:spMk id="3" creationId="{C04654F5-9F25-712F-0BF3-E2BD6A346EA1}"/>
          </ac:spMkLst>
        </pc:spChg>
        <pc:picChg chg="add mod">
          <ac:chgData name="RAFAEL ELIAS DE LIMA ESCALFONI" userId="77e1fd9a-a5e0-466f-b856-a830925030ce" providerId="ADAL" clId="{6D29C12A-133B-1545-B27F-F4F4E78F881F}" dt="2023-10-06T17:38:17.117" v="2614" actId="931"/>
          <ac:picMkLst>
            <pc:docMk/>
            <pc:sldMk cId="3716787514" sldId="306"/>
            <ac:picMk id="5" creationId="{9830C169-7A0A-9449-F665-FEA3B59928DF}"/>
          </ac:picMkLst>
        </pc:picChg>
      </pc:sldChg>
      <pc:sldChg chg="modSp new del mod">
        <pc:chgData name="RAFAEL ELIAS DE LIMA ESCALFONI" userId="77e1fd9a-a5e0-466f-b856-a830925030ce" providerId="ADAL" clId="{6D29C12A-133B-1545-B27F-F4F4E78F881F}" dt="2023-10-06T17:43:19.442" v="2691" actId="2696"/>
        <pc:sldMkLst>
          <pc:docMk/>
          <pc:sldMk cId="3013145621" sldId="307"/>
        </pc:sldMkLst>
        <pc:spChg chg="mod">
          <ac:chgData name="RAFAEL ELIAS DE LIMA ESCALFONI" userId="77e1fd9a-a5e0-466f-b856-a830925030ce" providerId="ADAL" clId="{6D29C12A-133B-1545-B27F-F4F4E78F881F}" dt="2023-10-06T17:38:58.488" v="2642" actId="20577"/>
          <ac:spMkLst>
            <pc:docMk/>
            <pc:sldMk cId="3013145621" sldId="307"/>
            <ac:spMk id="2" creationId="{8ED1B2AA-AE46-3D9E-9C6F-B1298920E264}"/>
          </ac:spMkLst>
        </pc:spChg>
        <pc:spChg chg="mod">
          <ac:chgData name="RAFAEL ELIAS DE LIMA ESCALFONI" userId="77e1fd9a-a5e0-466f-b856-a830925030ce" providerId="ADAL" clId="{6D29C12A-133B-1545-B27F-F4F4E78F881F}" dt="2023-10-06T17:40:04.297" v="2689" actId="20577"/>
          <ac:spMkLst>
            <pc:docMk/>
            <pc:sldMk cId="3013145621" sldId="307"/>
            <ac:spMk id="3" creationId="{D5052802-8D43-9489-B9C5-8BE8E48A7A48}"/>
          </ac:spMkLst>
        </pc:spChg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97BA78-D266-F14C-BE82-7110BC22A4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27C601-C0D0-7144-850F-ADBE27142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7074C83-5D66-9F4F-9449-52BA9635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BC4D18-932E-C24D-9FDA-502C6AD7D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48D935-490C-6342-B643-BA38D73CF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1968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1C8DF5-21A4-6343-AB30-2746634FA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0D4FA3C-5C81-AB4D-B53F-F920E86BD0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AB9759-9313-A045-B9D8-61975B3DA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AF0D80-7B56-5F46-AAEB-06804A491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2DB60CC-32F7-1B4A-AB4D-AC9E2F41C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9827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DA3F093-6A88-0D48-9BFD-6BFE1CCA78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DFEFFD1-1FF1-6349-9F03-865C4A861B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B82C8F-5CB9-2648-A7DB-EB5D72E37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3FF898-1EE7-FE48-9358-B907ADE4D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C77148-35E3-2E4B-9845-AA2AEEDEA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7765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D3DD2D-7C4F-AB44-9435-3F06E86A1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D80CB4-C975-664A-B7F3-33A32E3DB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367120-99D5-7C46-96FA-621F628A3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3C6CE4F-016E-5247-A583-C639FB66B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4C2011-34F2-5640-80E1-938E59F2F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29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07A3EF-CA7B-CB4D-9DB5-231C4826A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B67F357-B20A-9C4C-8EE9-B60675B791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F85DB72-8B1B-5C48-827A-7AF9318BD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0420168-173F-E647-B25D-120591E67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257EE46-FF83-4547-83A3-036608647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1309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48D83B-6BE5-3C4C-AC71-630B48A10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EE8705-1B1D-0E4B-993D-2F4A3F259C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0031D3F-1261-2344-B3F2-D0C6E0A024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82A291D-1623-8044-9EC9-F0D81D2C7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654F92D-67B7-124B-82D7-687CC86B9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B823D2A-87A5-CF4E-95A1-962B7C8CF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475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88C97B-A2AE-C74F-A394-479CFCF1F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9E6CF47-84F1-8147-8414-9EC22E30CA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08F112F-8CB1-6649-96FC-4883A26F4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9B30102-B460-2043-B9FB-7213577837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6D25721-5D15-2D4E-B669-E61ECB62B4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A28EB75-A6D8-4E44-8B33-8F517958C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6CEAD32-E534-B244-B3D1-5F9B0873B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AC81EAA-1CD0-2C48-BC4F-8C9BEB22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5425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59952-E2D9-8D47-A881-8C46A0BAD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A1DD77D-AC42-494A-AE40-4FF8C0782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E7C99CE-7218-1444-A538-00C86088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3B5B509-A7BA-734C-B7C5-8113D443E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4158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E4D5746-6517-0A46-9F52-86861BC3D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34D3545-7D9C-EC48-9FBD-4B0849BB8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0F284CA-E823-0F4A-98AA-A159347F4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2337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4938B7-06B3-DA47-B9C5-3DA6DDC5B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B30537-601A-8E4A-A950-0051931EE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C46BCD9-35C9-D347-BE43-0F637D291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0E3C5A8-D0EE-5D4C-BEFC-0A4CA51BD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7A7C64-757C-7F43-B189-141582D4D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94D868A-D6D3-E14C-A841-E5E731D79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942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F01615-D651-E84F-A5B0-4E8762C38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94C9A57-EBBD-7447-90F3-AEBD06C272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10956A2-60C1-1D4F-A914-B4F0C67342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E04F41B-570D-3341-9E69-A66ECDE93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A4E8B1-AE3D-DA42-B19F-EACC3A378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07DD594-0AB9-5F49-ACC1-0A35D69AF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139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3C77B37-E498-BF40-A170-16E1AE22A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FFE1216-D073-4047-A129-3CD5FC76F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A4FC62-6151-2841-90FC-CE9EA2263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B7445-CD17-3647-A9E9-91950CFD4434}" type="datetimeFigureOut">
              <a:rPr lang="pt-BR" smtClean="0"/>
              <a:t>29/09/2023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45BAEA8-2C60-D148-ABD0-6E564D6D2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F9C718-BC4C-6E46-85EE-81F34BE3F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EDCE7-D639-204D-92CB-3CE4C417828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3987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wesome-css-group/awesome-css#naming-conventions--methodologies-bulb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bem.info/method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getbem.com/introduction/" TargetMode="External"/><Relationship Id="rId2" Type="http://schemas.openxmlformats.org/officeDocument/2006/relationships/hyperlink" Target="https://css-tricks.com/bem-101/#:~:text=The%20Block%2C%20Element%2C%20Modifier%20methodology,CSS%20in%20a%20given%20projec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.co/NIR7mrJCnV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oocss.org/" TargetMode="External"/><Relationship Id="rId2" Type="http://schemas.openxmlformats.org/officeDocument/2006/relationships/hyperlink" Target="https://allonsmandy.netlify.app/blog/bem/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hyperlink" Target="https://t.co/wxBaBWFMrW" TargetMode="External"/><Relationship Id="rId3" Type="http://schemas.openxmlformats.org/officeDocument/2006/relationships/hyperlink" Target="https://t.co/Uj9xfBjvvc" TargetMode="External"/><Relationship Id="rId7" Type="http://schemas.openxmlformats.org/officeDocument/2006/relationships/hyperlink" Target="https://t.co/2I7jZmdsN7" TargetMode="External"/><Relationship Id="rId2" Type="http://schemas.openxmlformats.org/officeDocument/2006/relationships/hyperlink" Target="https://t.co/EQnMG2Ybv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.co/KwQGa8StlZ" TargetMode="External"/><Relationship Id="rId5" Type="http://schemas.openxmlformats.org/officeDocument/2006/relationships/hyperlink" Target="https://t.co/6KP4qi1UPh" TargetMode="External"/><Relationship Id="rId4" Type="http://schemas.openxmlformats.org/officeDocument/2006/relationships/hyperlink" Target="https://t.co/umHMwjcgSQ" TargetMode="External"/><Relationship Id="rId9" Type="http://schemas.openxmlformats.org/officeDocument/2006/relationships/hyperlink" Target="https://t.co/M44HbItH4B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301E07F-4F79-4B58-8698-EF24DC1EC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91583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EE6F773-742A-491A-9A00-A2A150DF5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9419" y="366810"/>
            <a:ext cx="6124381" cy="61243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FE66B9-EE0B-1C49-B2B1-5DBF5835C3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647593"/>
            <a:ext cx="4467792" cy="3060541"/>
          </a:xfrm>
        </p:spPr>
        <p:txBody>
          <a:bodyPr>
            <a:normAutofit/>
          </a:bodyPr>
          <a:lstStyle/>
          <a:p>
            <a:r>
              <a:rPr lang="pt-BR" sz="5100">
                <a:solidFill>
                  <a:srgbClr val="FFFFFF"/>
                </a:solidFill>
              </a:rPr>
              <a:t>Metodologias de aprimoramento de código CSS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01493CC-DD87-1348-A9D5-FE05445A31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59375" y="1011676"/>
            <a:ext cx="5652336" cy="4883285"/>
          </a:xfrm>
        </p:spPr>
        <p:txBody>
          <a:bodyPr>
            <a:normAutofit/>
          </a:bodyPr>
          <a:lstStyle/>
          <a:p>
            <a:r>
              <a:rPr lang="pt-BR" sz="2000" dirty="0"/>
              <a:t>BEM, </a:t>
            </a:r>
            <a:r>
              <a:rPr lang="pt-BR" sz="2000" dirty="0" err="1"/>
              <a:t>Preprocessadores</a:t>
            </a:r>
            <a:r>
              <a:rPr lang="pt-BR" sz="2000" dirty="0"/>
              <a:t> SASS</a:t>
            </a:r>
          </a:p>
          <a:p>
            <a:endParaRPr lang="pt-BR" sz="2000" dirty="0"/>
          </a:p>
          <a:p>
            <a:r>
              <a:rPr lang="pt-BR" sz="2000" dirty="0"/>
              <a:t>https://</a:t>
            </a:r>
            <a:r>
              <a:rPr lang="pt-BR" sz="2000" dirty="0" err="1"/>
              <a:t>css-tricks.com</a:t>
            </a:r>
            <a:r>
              <a:rPr lang="pt-BR" sz="2000" dirty="0"/>
              <a:t>/bem-101/#:~:</a:t>
            </a:r>
            <a:r>
              <a:rPr lang="pt-BR" sz="2000" dirty="0" err="1"/>
              <a:t>text</a:t>
            </a:r>
            <a:r>
              <a:rPr lang="pt-BR" sz="2000" dirty="0"/>
              <a:t>=The%20Block%2C%20Element%2C%20Modifier%20methodology,CSS%20in%20a%20given%20project</a:t>
            </a:r>
          </a:p>
          <a:p>
            <a:r>
              <a:rPr lang="pt-BR" sz="2000" dirty="0"/>
              <a:t>https://</a:t>
            </a:r>
            <a:r>
              <a:rPr lang="pt-BR" sz="2000" dirty="0" err="1"/>
              <a:t>getbem.com</a:t>
            </a:r>
            <a:r>
              <a:rPr lang="pt-BR" sz="2000" dirty="0"/>
              <a:t>/</a:t>
            </a:r>
            <a:r>
              <a:rPr lang="pt-BR" sz="2000" dirty="0" err="1"/>
              <a:t>introduction</a:t>
            </a:r>
            <a:r>
              <a:rPr lang="pt-BR" sz="2000" dirty="0"/>
              <a:t>/</a:t>
            </a:r>
          </a:p>
          <a:p>
            <a:r>
              <a:rPr lang="pt-BR" sz="2000" dirty="0"/>
              <a:t>https://</a:t>
            </a:r>
            <a:r>
              <a:rPr lang="pt-BR" sz="2000" dirty="0" err="1"/>
              <a:t>allonsmandy.netlify.app</a:t>
            </a:r>
            <a:r>
              <a:rPr lang="pt-BR" sz="2000" dirty="0"/>
              <a:t>/blog/bem/</a:t>
            </a:r>
          </a:p>
        </p:txBody>
      </p:sp>
    </p:spTree>
    <p:extLst>
      <p:ext uri="{BB962C8B-B14F-4D97-AF65-F5344CB8AC3E}">
        <p14:creationId xmlns:p14="http://schemas.microsoft.com/office/powerpoint/2010/main" val="3112353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3261F3-DC7E-053C-96FB-5B529C8E1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 sz="4100">
                <a:solidFill>
                  <a:srgbClr val="FFFFFF"/>
                </a:solidFill>
              </a:rPr>
              <a:t>Modificadores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FDF2E9-10A3-65DE-75DF-4CE9B1247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947568"/>
          </a:xfrm>
        </p:spPr>
        <p:txBody>
          <a:bodyPr anchor="ctr">
            <a:normAutofit/>
          </a:bodyPr>
          <a:lstStyle/>
          <a:p>
            <a:r>
              <a:rPr lang="pt-BR" b="1" i="0" dirty="0">
                <a:effectLst/>
                <a:latin typeface="Blanco"/>
              </a:rPr>
              <a:t>Modificadores</a:t>
            </a:r>
            <a:r>
              <a:rPr lang="pt-BR" b="0" i="0" dirty="0">
                <a:effectLst/>
                <a:latin typeface="Blanco"/>
              </a:rPr>
              <a:t> podem manipular o bloco </a:t>
            </a:r>
          </a:p>
          <a:p>
            <a:pPr lvl="1"/>
            <a:r>
              <a:rPr lang="pt-BR" b="0" i="0" dirty="0">
                <a:effectLst/>
                <a:latin typeface="Blanco"/>
              </a:rPr>
              <a:t>Permite criar um tema ou estilizar aquele componente específico sem infligir alterações em um módulo completamente não relacionado. </a:t>
            </a:r>
          </a:p>
          <a:p>
            <a:pPr lvl="1"/>
            <a:r>
              <a:rPr lang="pt-BR" b="0" i="0" dirty="0">
                <a:effectLst/>
                <a:latin typeface="Catamaran"/>
              </a:rPr>
              <a:t>Pode ser considerado um estado ou versão diferente de um bloco ou elemento.</a:t>
            </a:r>
          </a:p>
          <a:p>
            <a:pPr lvl="1"/>
            <a:r>
              <a:rPr lang="pt-BR" b="0" i="0" dirty="0">
                <a:effectLst/>
                <a:latin typeface="Catamaran"/>
              </a:rPr>
              <a:t>O modificador pode ser usado diretamente com o bloco ou em um elemento. Sua classe é composta pelo bloco e pelo elemento (se houver) separado por um sublinhado apenas.</a:t>
            </a:r>
          </a:p>
          <a:p>
            <a:pPr marL="457200" lvl="1" indent="0">
              <a:buNone/>
            </a:pPr>
            <a:endParaRPr lang="pt-BR" b="0" i="0" dirty="0">
              <a:effectLst/>
              <a:latin typeface="Blanco"/>
            </a:endParaRPr>
          </a:p>
          <a:p>
            <a:r>
              <a:rPr lang="pt-BR" b="0" i="0" dirty="0">
                <a:effectLst/>
                <a:latin typeface="Blanco"/>
              </a:rPr>
              <a:t>Isso é feito anexando dois </a:t>
            </a:r>
            <a:r>
              <a:rPr lang="pt-BR" b="0" i="0" dirty="0" err="1">
                <a:effectLst/>
                <a:latin typeface="Blanco"/>
              </a:rPr>
              <a:t>hífens</a:t>
            </a:r>
            <a:r>
              <a:rPr lang="pt-BR" b="0" i="0" dirty="0">
                <a:effectLst/>
                <a:latin typeface="Blanco"/>
              </a:rPr>
              <a:t> ao nome do bloco, assim como </a:t>
            </a:r>
            <a:r>
              <a:rPr lang="pt-BR" b="0" i="0" dirty="0" err="1">
                <a:effectLst/>
                <a:latin typeface="Blanco"/>
              </a:rPr>
              <a:t>btn</a:t>
            </a:r>
            <a:r>
              <a:rPr lang="pt-BR" b="0" i="0" dirty="0">
                <a:effectLst/>
                <a:latin typeface="Blanco"/>
              </a:rPr>
              <a:t>--</a:t>
            </a:r>
            <a:r>
              <a:rPr lang="pt-BR" b="0" i="0" dirty="0" err="1">
                <a:effectLst/>
                <a:latin typeface="Blanco"/>
              </a:rPr>
              <a:t>orange</a:t>
            </a:r>
            <a:r>
              <a:rPr lang="pt-BR" b="0" i="0" dirty="0">
                <a:effectLst/>
                <a:latin typeface="Blanco"/>
              </a:rPr>
              <a:t>.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3825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775AFA-60DC-85C7-443A-0C6173A58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RUIM</a:t>
            </a:r>
          </a:p>
        </p:txBody>
      </p:sp>
      <p:pic>
        <p:nvPicPr>
          <p:cNvPr id="5" name="Espaço Reservado para Conteúdo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77EE89A5-E825-D820-9DF4-52C2DD1019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9229" y="1459149"/>
            <a:ext cx="10428783" cy="5033726"/>
          </a:xfrm>
        </p:spPr>
      </p:pic>
    </p:spTree>
    <p:extLst>
      <p:ext uri="{BB962C8B-B14F-4D97-AF65-F5344CB8AC3E}">
        <p14:creationId xmlns:p14="http://schemas.microsoft.com/office/powerpoint/2010/main" val="4233701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2DB3CC-07E0-3AE7-1987-848828F3B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BOM</a:t>
            </a:r>
          </a:p>
        </p:txBody>
      </p:sp>
      <p:pic>
        <p:nvPicPr>
          <p:cNvPr id="5" name="Espaço Reservado para Conteúdo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2A103B60-2D8F-4012-8F44-858E644D1C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23965"/>
            <a:ext cx="10688230" cy="5068910"/>
          </a:xfrm>
        </p:spPr>
      </p:pic>
    </p:spTree>
    <p:extLst>
      <p:ext uri="{BB962C8B-B14F-4D97-AF65-F5344CB8AC3E}">
        <p14:creationId xmlns:p14="http://schemas.microsoft.com/office/powerpoint/2010/main" val="1039511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90A1B88-6694-E32F-B673-3F21A20A9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Exemplo</a:t>
            </a:r>
          </a:p>
        </p:txBody>
      </p:sp>
      <p:sp>
        <p:nvSpPr>
          <p:cNvPr id="7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DB3299-8F83-A3DF-4D90-201AC4C54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dirty="0"/>
              <a:t>&lt;a </a:t>
            </a:r>
            <a:r>
              <a:rPr lang="pt-BR" dirty="0" err="1">
                <a:solidFill>
                  <a:schemeClr val="accent6">
                    <a:lumMod val="50000"/>
                  </a:schemeClr>
                </a:solidFill>
              </a:rPr>
              <a:t>class</a:t>
            </a:r>
            <a:r>
              <a:rPr lang="pt-BR" dirty="0"/>
              <a:t>="</a:t>
            </a:r>
            <a:r>
              <a:rPr lang="pt-BR" dirty="0" err="1">
                <a:solidFill>
                  <a:srgbClr val="C00000"/>
                </a:solidFill>
              </a:rPr>
              <a:t>btn</a:t>
            </a:r>
            <a:r>
              <a:rPr lang="pt-BR" dirty="0">
                <a:solidFill>
                  <a:srgbClr val="C00000"/>
                </a:solidFill>
              </a:rPr>
              <a:t> </a:t>
            </a:r>
            <a:r>
              <a:rPr lang="pt-BR" dirty="0" err="1">
                <a:solidFill>
                  <a:srgbClr val="C00000"/>
                </a:solidFill>
              </a:rPr>
              <a:t>btn</a:t>
            </a:r>
            <a:r>
              <a:rPr lang="pt-BR" dirty="0">
                <a:solidFill>
                  <a:srgbClr val="C00000"/>
                </a:solidFill>
              </a:rPr>
              <a:t>--big </a:t>
            </a:r>
            <a:r>
              <a:rPr lang="pt-BR" dirty="0" err="1">
                <a:solidFill>
                  <a:srgbClr val="C00000"/>
                </a:solidFill>
              </a:rPr>
              <a:t>btn</a:t>
            </a:r>
            <a:r>
              <a:rPr lang="pt-BR" dirty="0">
                <a:solidFill>
                  <a:srgbClr val="C00000"/>
                </a:solidFill>
              </a:rPr>
              <a:t>--</a:t>
            </a:r>
            <a:r>
              <a:rPr lang="pt-BR" dirty="0" err="1">
                <a:solidFill>
                  <a:srgbClr val="C00000"/>
                </a:solidFill>
              </a:rPr>
              <a:t>orange</a:t>
            </a:r>
            <a:r>
              <a:rPr lang="pt-BR" dirty="0"/>
              <a:t>" </a:t>
            </a:r>
            <a:r>
              <a:rPr lang="pt-BR" dirty="0" err="1"/>
              <a:t>href</a:t>
            </a:r>
            <a:r>
              <a:rPr lang="pt-BR" dirty="0"/>
              <a:t>="</a:t>
            </a:r>
            <a:r>
              <a:rPr lang="pt-BR" dirty="0">
                <a:solidFill>
                  <a:srgbClr val="C00000"/>
                </a:solidFill>
              </a:rPr>
              <a:t>https://</a:t>
            </a:r>
            <a:r>
              <a:rPr lang="pt-BR" dirty="0" err="1">
                <a:solidFill>
                  <a:srgbClr val="C00000"/>
                </a:solidFill>
              </a:rPr>
              <a:t>css-tricks.com</a:t>
            </a:r>
            <a:r>
              <a:rPr lang="pt-BR" dirty="0"/>
              <a:t>"&gt;   </a:t>
            </a:r>
          </a:p>
          <a:p>
            <a:pPr marL="0" indent="0">
              <a:buNone/>
            </a:pPr>
            <a:r>
              <a:rPr lang="pt-BR" dirty="0"/>
              <a:t>      &lt;</a:t>
            </a:r>
            <a:r>
              <a:rPr lang="pt-BR" dirty="0" err="1"/>
              <a:t>span</a:t>
            </a:r>
            <a:r>
              <a:rPr lang="pt-BR" dirty="0"/>
              <a:t> </a:t>
            </a:r>
            <a:r>
              <a:rPr lang="pt-BR" dirty="0" err="1">
                <a:solidFill>
                  <a:schemeClr val="accent6">
                    <a:lumMod val="50000"/>
                  </a:schemeClr>
                </a:solidFill>
              </a:rPr>
              <a:t>class</a:t>
            </a:r>
            <a:r>
              <a:rPr lang="pt-BR" dirty="0"/>
              <a:t>="</a:t>
            </a:r>
            <a:r>
              <a:rPr lang="pt-BR" dirty="0" err="1">
                <a:solidFill>
                  <a:srgbClr val="C00000"/>
                </a:solidFill>
              </a:rPr>
              <a:t>btn</a:t>
            </a:r>
            <a:r>
              <a:rPr lang="pt-BR" dirty="0">
                <a:solidFill>
                  <a:srgbClr val="C00000"/>
                </a:solidFill>
              </a:rPr>
              <a:t>__</a:t>
            </a:r>
            <a:r>
              <a:rPr lang="pt-BR" dirty="0" err="1">
                <a:solidFill>
                  <a:srgbClr val="C00000"/>
                </a:solidFill>
              </a:rPr>
              <a:t>price</a:t>
            </a:r>
            <a:r>
              <a:rPr lang="pt-BR" dirty="0"/>
              <a:t>"&gt;$9.99&lt;/</a:t>
            </a:r>
            <a:r>
              <a:rPr lang="pt-BR" dirty="0" err="1"/>
              <a:t>span</a:t>
            </a:r>
            <a:r>
              <a:rPr lang="pt-BR" dirty="0"/>
              <a:t>&gt; </a:t>
            </a:r>
          </a:p>
          <a:p>
            <a:pPr marL="0" indent="0">
              <a:buNone/>
            </a:pPr>
            <a:r>
              <a:rPr lang="pt-BR" dirty="0"/>
              <a:t>      &lt;</a:t>
            </a:r>
            <a:r>
              <a:rPr lang="pt-BR" dirty="0" err="1"/>
              <a:t>span</a:t>
            </a:r>
            <a:r>
              <a:rPr lang="pt-BR" dirty="0"/>
              <a:t> </a:t>
            </a:r>
            <a:r>
              <a:rPr lang="pt-BR" dirty="0" err="1">
                <a:solidFill>
                  <a:schemeClr val="accent6">
                    <a:lumMod val="50000"/>
                  </a:schemeClr>
                </a:solidFill>
              </a:rPr>
              <a:t>class</a:t>
            </a:r>
            <a:r>
              <a:rPr lang="pt-BR" dirty="0"/>
              <a:t>="</a:t>
            </a:r>
            <a:r>
              <a:rPr lang="pt-BR" dirty="0" err="1">
                <a:solidFill>
                  <a:srgbClr val="C00000"/>
                </a:solidFill>
              </a:rPr>
              <a:t>btn</a:t>
            </a:r>
            <a:r>
              <a:rPr lang="pt-BR" dirty="0">
                <a:solidFill>
                  <a:srgbClr val="C00000"/>
                </a:solidFill>
              </a:rPr>
              <a:t>__</a:t>
            </a:r>
            <a:r>
              <a:rPr lang="pt-BR" dirty="0" err="1">
                <a:solidFill>
                  <a:srgbClr val="C00000"/>
                </a:solidFill>
              </a:rPr>
              <a:t>text</a:t>
            </a:r>
            <a:r>
              <a:rPr lang="pt-BR" dirty="0"/>
              <a:t>"&gt;</a:t>
            </a:r>
            <a:r>
              <a:rPr lang="pt-BR" dirty="0" err="1"/>
              <a:t>Subscribe</a:t>
            </a:r>
            <a:r>
              <a:rPr lang="pt-BR" dirty="0"/>
              <a:t>&lt;/</a:t>
            </a:r>
            <a:r>
              <a:rPr lang="pt-BR" dirty="0" err="1"/>
              <a:t>span</a:t>
            </a:r>
            <a:r>
              <a:rPr lang="pt-BR" dirty="0"/>
              <a:t>&gt; </a:t>
            </a:r>
          </a:p>
          <a:p>
            <a:pPr marL="0" indent="0">
              <a:buNone/>
            </a:pPr>
            <a:r>
              <a:rPr lang="pt-BR" dirty="0"/>
              <a:t>&lt;/a&gt;</a:t>
            </a:r>
          </a:p>
        </p:txBody>
      </p:sp>
    </p:spTree>
    <p:extLst>
      <p:ext uri="{BB962C8B-B14F-4D97-AF65-F5344CB8AC3E}">
        <p14:creationId xmlns:p14="http://schemas.microsoft.com/office/powerpoint/2010/main" val="3191742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93792D7-BCCE-9612-CEAB-2A03BD819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Vantagem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FA92C4-94B8-BFF3-37C1-6D181CBA0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0"/>
            <a:ext cx="7439892" cy="6862293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pt-BR" sz="2600" b="0" i="0" dirty="0">
                <a:effectLst/>
                <a:latin typeface="Blanco"/>
              </a:rPr>
              <a:t>Se outro desenvolvedor escreveu essa marcação e não estávamos familiarizados com CSS, ainda deveríamos ter uma boa ideia de quais classes são responsáveis ​​por quê e como elas dependem umas das outras. </a:t>
            </a:r>
          </a:p>
          <a:p>
            <a:pPr>
              <a:lnSpc>
                <a:spcPct val="110000"/>
              </a:lnSpc>
            </a:pPr>
            <a:r>
              <a:rPr lang="pt-BR" sz="2600" b="0" i="0" dirty="0">
                <a:effectLst/>
                <a:latin typeface="Blanco"/>
              </a:rPr>
              <a:t>Os desenvolvedores podem então construir seus próprios componentes e modificar o bloco existente como desejarem. </a:t>
            </a:r>
          </a:p>
          <a:p>
            <a:pPr>
              <a:lnSpc>
                <a:spcPct val="110000"/>
              </a:lnSpc>
            </a:pPr>
            <a:r>
              <a:rPr lang="pt-BR" sz="2600" b="0" i="0" dirty="0">
                <a:effectLst/>
                <a:latin typeface="Blanco"/>
              </a:rPr>
              <a:t>Sem escrever muito CSS, os desenvolvedores são potencialmente capazes de criar muitas combinações diferentes de botões simplesmente alterando uma classe na marcação</a:t>
            </a:r>
            <a:br>
              <a:rPr lang="pt-BR" sz="2600" dirty="0"/>
            </a:br>
            <a:endParaRPr lang="pt-BR" sz="2600" dirty="0"/>
          </a:p>
        </p:txBody>
      </p:sp>
    </p:spTree>
    <p:extLst>
      <p:ext uri="{BB962C8B-B14F-4D97-AF65-F5344CB8AC3E}">
        <p14:creationId xmlns:p14="http://schemas.microsoft.com/office/powerpoint/2010/main" val="1123952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3B48226-527D-9917-7461-234BEE069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Vantagens do BEM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291409-3B76-91F4-DB61-EDC3A2DF0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0"/>
            <a:ext cx="7741644" cy="6853707"/>
          </a:xfrm>
        </p:spPr>
        <p:txBody>
          <a:bodyPr anchor="ctr"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400" b="0" i="0" dirty="0">
                <a:effectLst/>
                <a:latin typeface="Catamaran"/>
              </a:rPr>
              <a:t>Desenvolvimento rápido e resultados duradouros de padronização.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b="0" i="0" dirty="0">
                <a:effectLst/>
                <a:latin typeface="Catamaran"/>
              </a:rPr>
              <a:t>Os projetos devem ser criados rapidamente, utilizando uma arquitetura que garante sustentabilidade e longevidade para o desenvolvimento.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b="0" i="0" dirty="0">
                <a:effectLst/>
                <a:latin typeface="Catamaran"/>
              </a:rPr>
              <a:t>Um projeto pode envolver muitas pessoas.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b="0" i="0" dirty="0">
                <a:effectLst/>
                <a:latin typeface="Catamaran"/>
              </a:rPr>
              <a:t>A capacidade de organizar de forma eficiente o trabalho das pessoas em uma equipe é importante, seja essa equipe formada por apenas duas pessoas ou por dezenas de desenvolvedores.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b="0" i="0" dirty="0">
                <a:effectLst/>
                <a:latin typeface="Catamaran"/>
              </a:rPr>
              <a:t>Equipes escaláveis.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b="0" i="0" dirty="0">
                <a:effectLst/>
                <a:latin typeface="Catamaran"/>
              </a:rPr>
              <a:t>Adicionando mais pessoas para uma equipe, o desempenho deve melhorar. O código deve ser cuidadosamente estruturado para garantir a sua sustentabilidade ao longo do tempo e através das mudanças da equipe.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b="0" i="0" dirty="0">
                <a:effectLst/>
                <a:latin typeface="Catamaran"/>
              </a:rPr>
              <a:t>A reutilização de código.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b="0" i="0" dirty="0">
                <a:effectLst/>
                <a:latin typeface="Catamaran"/>
              </a:rPr>
              <a:t>Cada elemento novo projeto ou interface não deve ser iniciado a partir do zero. Código não deve ser dependente do contexto, mas deve ser fácil de transferir para outros lugares.</a:t>
            </a:r>
          </a:p>
        </p:txBody>
      </p:sp>
    </p:spTree>
    <p:extLst>
      <p:ext uri="{BB962C8B-B14F-4D97-AF65-F5344CB8AC3E}">
        <p14:creationId xmlns:p14="http://schemas.microsoft.com/office/powerpoint/2010/main" val="1403247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EF87FD-F4F2-B4BA-A1F1-14CFF789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Diagrama&#10;&#10;Descrição gerada automaticamente com confiança baixa">
            <a:extLst>
              <a:ext uri="{FF2B5EF4-FFF2-40B4-BE49-F238E27FC236}">
                <a16:creationId xmlns:a16="http://schemas.microsoft.com/office/drawing/2014/main" id="{D05E5EAC-959B-0F23-E2D9-01887517AF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6141" y="1300646"/>
            <a:ext cx="9099717" cy="5401610"/>
          </a:xfrm>
        </p:spPr>
      </p:pic>
    </p:spTree>
    <p:extLst>
      <p:ext uri="{BB962C8B-B14F-4D97-AF65-F5344CB8AC3E}">
        <p14:creationId xmlns:p14="http://schemas.microsoft.com/office/powerpoint/2010/main" val="1857432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C799903-48D5-4A31-A1A2-541072D97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8EFFF109-FC58-4FD3-BE05-9775A1310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508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E1B96AD6-92A9-4273-A62B-96A1C3E0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CB1A4FF-0074-184C-C343-5E72670D0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pt-BR" sz="4000" dirty="0"/>
              <a:t>Metodologias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02049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C8CA26-62ED-147A-F0EB-5A16B9A5E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19" y="0"/>
            <a:ext cx="7345681" cy="6858000"/>
          </a:xfrm>
        </p:spPr>
        <p:txBody>
          <a:bodyPr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pt-BR" b="0" i="0" dirty="0">
                <a:effectLst/>
                <a:latin typeface="ui-sans-serif"/>
              </a:rPr>
              <a:t>Existem muitas </a:t>
            </a:r>
            <a:r>
              <a:rPr lang="pt-BR" b="0" i="0" u="sng" dirty="0">
                <a:effectLst/>
                <a:latin typeface="ui-sans-serif"/>
                <a:hlinkClick r:id="rId2"/>
              </a:rPr>
              <a:t>metodologias</a:t>
            </a:r>
            <a:r>
              <a:rPr lang="pt-BR" b="0" i="0" dirty="0">
                <a:effectLst/>
                <a:latin typeface="ui-sans-serif"/>
              </a:rPr>
              <a:t> que visam reduzir a bagunça em CSS, organizar a cooperação entre programadores e manter grandes bases de código CSS</a:t>
            </a:r>
          </a:p>
          <a:p>
            <a:pPr lvl="1">
              <a:lnSpc>
                <a:spcPct val="120000"/>
              </a:lnSpc>
            </a:pPr>
            <a:r>
              <a:rPr lang="pt-BR" sz="2800" b="0" i="0" u="sng" dirty="0">
                <a:effectLst/>
                <a:latin typeface="ui-sans-serif"/>
              </a:rPr>
              <a:t>OOCSS</a:t>
            </a:r>
            <a:r>
              <a:rPr lang="pt-BR" sz="2800" b="0" i="0" dirty="0">
                <a:effectLst/>
                <a:latin typeface="ui-sans-serif"/>
              </a:rPr>
              <a:t> — Separando contêiner e conteúdo com “objetos” CSS</a:t>
            </a:r>
          </a:p>
          <a:p>
            <a:pPr lvl="1">
              <a:lnSpc>
                <a:spcPct val="120000"/>
              </a:lnSpc>
            </a:pPr>
            <a:r>
              <a:rPr lang="pt-BR" sz="2800" b="0" i="0" u="sng" dirty="0">
                <a:effectLst/>
                <a:latin typeface="ui-sans-serif"/>
              </a:rPr>
              <a:t>SMACSS</a:t>
            </a:r>
            <a:r>
              <a:rPr lang="pt-BR" sz="2800" b="0" i="0" dirty="0">
                <a:effectLst/>
                <a:latin typeface="ui-sans-serif"/>
              </a:rPr>
              <a:t> — Guia de estilo para escrever seu CSS com cinco categorias para regras CSS</a:t>
            </a:r>
          </a:p>
          <a:p>
            <a:pPr lvl="1">
              <a:lnSpc>
                <a:spcPct val="120000"/>
              </a:lnSpc>
            </a:pPr>
            <a:r>
              <a:rPr lang="pt-BR" sz="2800" b="0" i="0" u="sng" dirty="0">
                <a:effectLst/>
                <a:latin typeface="ui-sans-serif"/>
              </a:rPr>
              <a:t>SUITCSS</a:t>
            </a:r>
            <a:r>
              <a:rPr lang="pt-BR" sz="2800" b="0" i="0" dirty="0">
                <a:effectLst/>
                <a:latin typeface="ui-sans-serif"/>
              </a:rPr>
              <a:t> — Nomes de classes estruturadas e hifens significativos</a:t>
            </a:r>
          </a:p>
        </p:txBody>
      </p:sp>
    </p:spTree>
    <p:extLst>
      <p:ext uri="{BB962C8B-B14F-4D97-AF65-F5344CB8AC3E}">
        <p14:creationId xmlns:p14="http://schemas.microsoft.com/office/powerpoint/2010/main" val="41942554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04A354-FBB3-FEA1-1806-3E6E3D13F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pt-BR" dirty="0"/>
              <a:t>Metodologia OOCSS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9AE704-6EBD-3C2E-9AB5-C97CEC1C8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4351338"/>
          </a:xfrm>
        </p:spPr>
        <p:txBody>
          <a:bodyPr>
            <a:normAutofit/>
          </a:bodyPr>
          <a:lstStyle/>
          <a:p>
            <a:r>
              <a:rPr lang="pt-BR" b="0" i="0">
                <a:effectLst/>
                <a:latin typeface="Catamaran"/>
              </a:rPr>
              <a:t>A finalidade do OOCSS é </a:t>
            </a:r>
            <a:r>
              <a:rPr lang="pt-BR" b="1" i="0">
                <a:effectLst/>
                <a:latin typeface="Catamaran"/>
              </a:rPr>
              <a:t>incentivar a reutilização de código</a:t>
            </a:r>
            <a:r>
              <a:rPr lang="pt-BR" b="0" i="0">
                <a:effectLst/>
                <a:latin typeface="Catamaran"/>
              </a:rPr>
              <a:t>. </a:t>
            </a:r>
          </a:p>
          <a:p>
            <a:r>
              <a:rPr lang="pt-BR" b="0" i="0">
                <a:effectLst/>
                <a:latin typeface="Catamaran"/>
              </a:rPr>
              <a:t>Um objeto CSS é todo padrão visual que poderá se repetir no site ou aplicação e é identificado como uma classe, ou seja, esse objeto CSS pode ser reutilizável em todo o site.</a:t>
            </a:r>
            <a:endParaRPr lang="pt-BR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798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7E41E3-1C77-DCD7-BBD8-070DB3FE3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Princípios OOCSS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CDD63C-595A-A014-560F-D7FB9ED10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 fontAlgn="base">
              <a:lnSpc>
                <a:spcPct val="120000"/>
              </a:lnSpc>
              <a:buNone/>
            </a:pPr>
            <a:r>
              <a:rPr lang="pt-BR" b="1" i="0" dirty="0">
                <a:effectLst/>
                <a:latin typeface="Catamaran"/>
              </a:rPr>
              <a:t>1º princípio - Separação de estrutura e visual (</a:t>
            </a:r>
            <a:r>
              <a:rPr lang="pt-BR" b="1" i="0" dirty="0" err="1">
                <a:effectLst/>
                <a:latin typeface="Catamaran"/>
              </a:rPr>
              <a:t>skin</a:t>
            </a:r>
            <a:r>
              <a:rPr lang="pt-BR" b="1" i="0" dirty="0">
                <a:effectLst/>
                <a:latin typeface="Catamaran"/>
              </a:rPr>
              <a:t>)</a:t>
            </a:r>
          </a:p>
          <a:p>
            <a:pPr lvl="1" fontAlgn="base">
              <a:lnSpc>
                <a:spcPct val="120000"/>
              </a:lnSpc>
            </a:pPr>
            <a:r>
              <a:rPr lang="pt-BR" b="0" i="0" dirty="0">
                <a:effectLst/>
                <a:latin typeface="Catamaran"/>
              </a:rPr>
              <a:t>Podemos usar o OOCSS para modularizar o código, reaproveitando as estruturas em diversos casos, mantendo um padrão, porém, diferenciando vários comportamentos.</a:t>
            </a:r>
          </a:p>
        </p:txBody>
      </p:sp>
    </p:spTree>
    <p:extLst>
      <p:ext uri="{BB962C8B-B14F-4D97-AF65-F5344CB8AC3E}">
        <p14:creationId xmlns:p14="http://schemas.microsoft.com/office/powerpoint/2010/main" val="2639575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777D2BE-11F8-EB44-9C28-157E91B55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pt-BR"/>
              <a:t>Metodologias CSS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3EA3E2-CAB0-A440-A781-B6DACF31F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5124586" cy="3843666"/>
          </a:xfrm>
        </p:spPr>
        <p:txBody>
          <a:bodyPr>
            <a:normAutofit/>
          </a:bodyPr>
          <a:lstStyle/>
          <a:p>
            <a:r>
              <a:rPr lang="pt-BR" dirty="0"/>
              <a:t>Metodologias de aprimoramento de código CSS</a:t>
            </a:r>
          </a:p>
          <a:p>
            <a:r>
              <a:rPr lang="pt-BR" dirty="0"/>
              <a:t>Aprender por que devemos considerar BEM</a:t>
            </a:r>
          </a:p>
          <a:p>
            <a:r>
              <a:rPr lang="pt-BR" dirty="0"/>
              <a:t>Compreender e aplicar OOCSS</a:t>
            </a:r>
          </a:p>
          <a:p>
            <a:r>
              <a:rPr lang="pt-BR" dirty="0"/>
              <a:t>Compreender e </a:t>
            </a:r>
            <a:r>
              <a:rPr lang="pt-BR"/>
              <a:t>aplicar SMACSS</a:t>
            </a:r>
            <a:endParaRPr lang="pt-BR" dirty="0"/>
          </a:p>
        </p:txBody>
      </p:sp>
      <p:pic>
        <p:nvPicPr>
          <p:cNvPr id="18" name="Picture 4" descr="Esferas metálicas conectadas em malha">
            <a:extLst>
              <a:ext uri="{FF2B5EF4-FFF2-40B4-BE49-F238E27FC236}">
                <a16:creationId xmlns:a16="http://schemas.microsoft.com/office/drawing/2014/main" id="{A179203A-9C09-F80E-0A49-399E335A89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56" r="22207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4998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7E41E3-1C77-DCD7-BBD8-070DB3FE3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Princípios OOCSS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4CDD63C-595A-A014-560F-D7FB9ED10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020" y="29116"/>
            <a:ext cx="6906491" cy="6828884"/>
          </a:xfrm>
        </p:spPr>
        <p:txBody>
          <a:bodyPr anchor="ctr">
            <a:normAutofit/>
          </a:bodyPr>
          <a:lstStyle/>
          <a:p>
            <a:pPr marL="0" indent="0" fontAlgn="base">
              <a:lnSpc>
                <a:spcPct val="110000"/>
              </a:lnSpc>
              <a:buNone/>
            </a:pPr>
            <a:r>
              <a:rPr lang="pt-BR" b="1" i="0" dirty="0">
                <a:effectLst/>
                <a:latin typeface="Catamaran"/>
              </a:rPr>
              <a:t>2º princípio - Independência entre container e conteúdo</a:t>
            </a:r>
          </a:p>
          <a:p>
            <a:pPr lvl="1" fontAlgn="base">
              <a:lnSpc>
                <a:spcPct val="110000"/>
              </a:lnSpc>
            </a:pPr>
            <a:r>
              <a:rPr lang="pt-BR" b="0" i="0" dirty="0">
                <a:effectLst/>
                <a:latin typeface="Catamaran"/>
              </a:rPr>
              <a:t>Simplesmente quebrar a dependência dos componentes de seus respectivos containers.</a:t>
            </a:r>
          </a:p>
          <a:p>
            <a:pPr lvl="1" fontAlgn="base">
              <a:lnSpc>
                <a:spcPct val="110000"/>
              </a:lnSpc>
            </a:pPr>
            <a:r>
              <a:rPr lang="pt-BR" b="0" i="0" dirty="0">
                <a:effectLst/>
                <a:latin typeface="Catamaran"/>
              </a:rPr>
              <a:t>Veja no exemplo de código a seguir que as </a:t>
            </a:r>
            <a:r>
              <a:rPr lang="pt-BR" b="1" i="0" dirty="0" err="1">
                <a:effectLst/>
                <a:latin typeface="Catamaran"/>
              </a:rPr>
              <a:t>divs</a:t>
            </a:r>
            <a:r>
              <a:rPr lang="pt-BR" b="0" i="0" dirty="0">
                <a:effectLst/>
                <a:latin typeface="Catamaran"/>
              </a:rPr>
              <a:t> possuem a mesma estrutura, no qual foi definida na classe .box, porém cada uma possui cores diferentes. Portanto, eu defini apenas a estrutura do box em uma </a:t>
            </a:r>
            <a:r>
              <a:rPr lang="pt-BR" b="0" i="1" dirty="0">
                <a:effectLst/>
                <a:latin typeface="Catamaran"/>
              </a:rPr>
              <a:t>classe</a:t>
            </a:r>
            <a:r>
              <a:rPr lang="pt-BR" b="0" i="0" dirty="0">
                <a:effectLst/>
                <a:latin typeface="Catamaran"/>
              </a:rPr>
              <a:t>, e criei </a:t>
            </a:r>
            <a:r>
              <a:rPr lang="pt-BR" b="0" i="1" dirty="0">
                <a:effectLst/>
                <a:latin typeface="Catamaran"/>
              </a:rPr>
              <a:t>novas classes</a:t>
            </a:r>
            <a:r>
              <a:rPr lang="pt-BR" b="0" i="0" dirty="0">
                <a:effectLst/>
                <a:latin typeface="Catamaran"/>
              </a:rPr>
              <a:t> apenas para definir o estilo.</a:t>
            </a:r>
          </a:p>
          <a:p>
            <a:pPr>
              <a:lnSpc>
                <a:spcPct val="110000"/>
              </a:lnSpc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153057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5AC617-B94D-8ACF-0EA4-6EE6EEF61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196" y="357808"/>
            <a:ext cx="11420272" cy="6159723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/>
          </a:bodyPr>
          <a:lstStyle/>
          <a:p>
            <a:pPr marL="0" indent="0" algn="l" fontAlgn="base">
              <a:buNone/>
            </a:pPr>
            <a:r>
              <a:rPr lang="pt-BR" b="0" i="0" dirty="0">
                <a:solidFill>
                  <a:srgbClr val="9C9C9C"/>
                </a:solidFill>
                <a:effectLst/>
                <a:latin typeface="Catamaran"/>
              </a:rPr>
              <a:t>&lt;!-- Separação de estrutura e visual (</a:t>
            </a:r>
            <a:r>
              <a:rPr lang="pt-BR" b="0" i="0" dirty="0" err="1">
                <a:solidFill>
                  <a:srgbClr val="9C9C9C"/>
                </a:solidFill>
                <a:effectLst/>
                <a:latin typeface="Catamaran"/>
              </a:rPr>
              <a:t>skin</a:t>
            </a:r>
            <a:r>
              <a:rPr lang="pt-BR" b="0" i="0" dirty="0">
                <a:solidFill>
                  <a:srgbClr val="9C9C9C"/>
                </a:solidFill>
                <a:effectLst/>
                <a:latin typeface="Catamaran"/>
              </a:rPr>
              <a:t>) --&gt;</a:t>
            </a:r>
            <a:r>
              <a:rPr lang="pt-BR" b="0" i="0" dirty="0">
                <a:solidFill>
                  <a:srgbClr val="000000"/>
                </a:solidFill>
                <a:effectLst/>
                <a:latin typeface="Catamaran"/>
              </a:rPr>
              <a:t> </a:t>
            </a:r>
          </a:p>
          <a:p>
            <a:pPr marL="0" indent="0" algn="l" fontAlgn="base">
              <a:buNone/>
            </a:pP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</a:t>
            </a:r>
            <a:r>
              <a:rPr lang="pt-BR" b="0" i="0" dirty="0" err="1">
                <a:solidFill>
                  <a:srgbClr val="FF7BC4"/>
                </a:solidFill>
                <a:effectLst/>
                <a:latin typeface="Catamaran"/>
              </a:rPr>
              <a:t>div</a:t>
            </a:r>
            <a:r>
              <a:rPr lang="pt-BR" b="0" i="0" dirty="0">
                <a:solidFill>
                  <a:srgbClr val="FF7BC4"/>
                </a:solidFill>
                <a:effectLst/>
                <a:latin typeface="Catamaran"/>
              </a:rPr>
              <a:t> </a:t>
            </a:r>
            <a:r>
              <a:rPr lang="pt-BR" b="0" i="0" dirty="0" err="1">
                <a:solidFill>
                  <a:srgbClr val="9AD22B"/>
                </a:solidFill>
                <a:effectLst/>
                <a:latin typeface="Catamaran"/>
              </a:rPr>
              <a:t>class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="</a:t>
            </a:r>
            <a:r>
              <a:rPr lang="pt-BR" b="0" i="0" dirty="0">
                <a:solidFill>
                  <a:srgbClr val="5DB9E0"/>
                </a:solidFill>
                <a:effectLst/>
                <a:latin typeface="Catamaran"/>
              </a:rPr>
              <a:t>box box-</a:t>
            </a:r>
            <a:r>
              <a:rPr lang="pt-BR" b="0" i="0" dirty="0" err="1">
                <a:solidFill>
                  <a:srgbClr val="5DB9E0"/>
                </a:solidFill>
                <a:effectLst/>
                <a:latin typeface="Catamaran"/>
              </a:rPr>
              <a:t>red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"&gt;</a:t>
            </a:r>
            <a:r>
              <a:rPr lang="pt-BR" b="0" i="0" dirty="0" err="1">
                <a:solidFill>
                  <a:schemeClr val="bg1"/>
                </a:solidFill>
                <a:effectLst/>
                <a:latin typeface="Catamaran"/>
              </a:rPr>
              <a:t>Lorem</a:t>
            </a:r>
            <a:r>
              <a:rPr lang="pt-BR" b="0" i="0" dirty="0">
                <a:solidFill>
                  <a:schemeClr val="bg1"/>
                </a:solidFill>
                <a:effectLst/>
                <a:latin typeface="Catamaran"/>
              </a:rPr>
              <a:t> ipsum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&lt;/</a:t>
            </a:r>
            <a:r>
              <a:rPr lang="pt-BR" b="0" i="0" dirty="0" err="1">
                <a:solidFill>
                  <a:srgbClr val="FF7BC4"/>
                </a:solidFill>
                <a:effectLst/>
                <a:latin typeface="Catamaran"/>
              </a:rPr>
              <a:t>div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&gt;</a:t>
            </a:r>
            <a:r>
              <a:rPr lang="pt-BR" b="0" i="0" dirty="0">
                <a:solidFill>
                  <a:srgbClr val="000000"/>
                </a:solidFill>
                <a:effectLst/>
                <a:latin typeface="Catamaran"/>
              </a:rPr>
              <a:t> </a:t>
            </a:r>
          </a:p>
          <a:p>
            <a:pPr marL="0" indent="0" algn="l" fontAlgn="base">
              <a:buNone/>
            </a:pP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</a:t>
            </a:r>
            <a:r>
              <a:rPr lang="pt-BR" b="0" i="0" dirty="0" err="1">
                <a:solidFill>
                  <a:srgbClr val="FF7BC4"/>
                </a:solidFill>
                <a:effectLst/>
                <a:latin typeface="Catamaran"/>
              </a:rPr>
              <a:t>div</a:t>
            </a:r>
            <a:r>
              <a:rPr lang="pt-BR" b="0" i="0" dirty="0">
                <a:solidFill>
                  <a:srgbClr val="FF7BC4"/>
                </a:solidFill>
                <a:effectLst/>
                <a:latin typeface="Catamaran"/>
              </a:rPr>
              <a:t> </a:t>
            </a:r>
            <a:r>
              <a:rPr lang="pt-BR" b="0" i="0" dirty="0" err="1">
                <a:solidFill>
                  <a:srgbClr val="9AD22B"/>
                </a:solidFill>
                <a:effectLst/>
                <a:latin typeface="Catamaran"/>
              </a:rPr>
              <a:t>class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="</a:t>
            </a:r>
            <a:r>
              <a:rPr lang="pt-BR" b="0" i="0" dirty="0">
                <a:solidFill>
                  <a:srgbClr val="5DB9E0"/>
                </a:solidFill>
                <a:effectLst/>
                <a:latin typeface="Catamaran"/>
              </a:rPr>
              <a:t>box box-</a:t>
            </a:r>
            <a:r>
              <a:rPr lang="pt-BR" b="0" i="0" dirty="0" err="1">
                <a:solidFill>
                  <a:srgbClr val="5DB9E0"/>
                </a:solidFill>
                <a:effectLst/>
                <a:latin typeface="Catamaran"/>
              </a:rPr>
              <a:t>green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"&gt;</a:t>
            </a:r>
            <a:r>
              <a:rPr lang="pt-BR" dirty="0" err="1">
                <a:solidFill>
                  <a:schemeClr val="bg1"/>
                </a:solidFill>
                <a:latin typeface="Catamaran"/>
              </a:rPr>
              <a:t>Lorem</a:t>
            </a:r>
            <a:r>
              <a:rPr lang="pt-BR" dirty="0">
                <a:solidFill>
                  <a:schemeClr val="bg1"/>
                </a:solidFill>
                <a:latin typeface="Catamaran"/>
              </a:rPr>
              <a:t> ipsum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&lt;/</a:t>
            </a:r>
            <a:r>
              <a:rPr lang="pt-BR" b="0" i="0" dirty="0" err="1">
                <a:solidFill>
                  <a:srgbClr val="FF7BC4"/>
                </a:solidFill>
                <a:effectLst/>
                <a:latin typeface="Catamaran"/>
              </a:rPr>
              <a:t>div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&gt;</a:t>
            </a:r>
            <a:r>
              <a:rPr lang="pt-BR" b="0" i="0" dirty="0">
                <a:solidFill>
                  <a:srgbClr val="000000"/>
                </a:solidFill>
                <a:effectLst/>
                <a:latin typeface="Catamaran"/>
              </a:rPr>
              <a:t> </a:t>
            </a:r>
          </a:p>
          <a:p>
            <a:pPr marL="0" indent="0" algn="l" fontAlgn="base">
              <a:buNone/>
            </a:pP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</a:t>
            </a:r>
            <a:r>
              <a:rPr lang="pt-BR" b="0" i="0" dirty="0" err="1">
                <a:solidFill>
                  <a:srgbClr val="FF7BC4"/>
                </a:solidFill>
                <a:effectLst/>
                <a:latin typeface="Catamaran"/>
              </a:rPr>
              <a:t>div</a:t>
            </a:r>
            <a:r>
              <a:rPr lang="pt-BR" b="0" i="0" dirty="0">
                <a:solidFill>
                  <a:srgbClr val="FF7BC4"/>
                </a:solidFill>
                <a:effectLst/>
                <a:latin typeface="Catamaran"/>
              </a:rPr>
              <a:t> </a:t>
            </a:r>
            <a:r>
              <a:rPr lang="pt-BR" b="0" i="0" dirty="0" err="1">
                <a:solidFill>
                  <a:srgbClr val="9AD22B"/>
                </a:solidFill>
                <a:effectLst/>
                <a:latin typeface="Catamaran"/>
              </a:rPr>
              <a:t>class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="</a:t>
            </a:r>
            <a:r>
              <a:rPr lang="pt-BR" b="0" i="0" dirty="0">
                <a:solidFill>
                  <a:srgbClr val="5DB9E0"/>
                </a:solidFill>
                <a:effectLst/>
                <a:latin typeface="Catamaran"/>
              </a:rPr>
              <a:t>box </a:t>
            </a:r>
            <a:r>
              <a:rPr lang="pt-BR" b="0" i="0" dirty="0" err="1">
                <a:solidFill>
                  <a:srgbClr val="5DB9E0"/>
                </a:solidFill>
                <a:effectLst/>
                <a:latin typeface="Catamaran"/>
              </a:rPr>
              <a:t>box-blue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"&gt;</a:t>
            </a:r>
            <a:r>
              <a:rPr lang="pt-BR" dirty="0" err="1">
                <a:solidFill>
                  <a:schemeClr val="bg1"/>
                </a:solidFill>
                <a:latin typeface="Catamaran"/>
              </a:rPr>
              <a:t>Lorem</a:t>
            </a:r>
            <a:r>
              <a:rPr lang="pt-BR" dirty="0">
                <a:solidFill>
                  <a:schemeClr val="bg1"/>
                </a:solidFill>
                <a:latin typeface="Catamaran"/>
              </a:rPr>
              <a:t> ipsum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&lt;/</a:t>
            </a:r>
            <a:r>
              <a:rPr lang="pt-BR" b="0" i="0" dirty="0" err="1">
                <a:solidFill>
                  <a:srgbClr val="FF7BC4"/>
                </a:solidFill>
                <a:effectLst/>
                <a:latin typeface="Catamaran"/>
              </a:rPr>
              <a:t>div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&gt;</a:t>
            </a:r>
            <a:r>
              <a:rPr lang="pt-BR" b="0" i="0" dirty="0">
                <a:solidFill>
                  <a:srgbClr val="000000"/>
                </a:solidFill>
                <a:effectLst/>
                <a:latin typeface="Catamaran"/>
              </a:rPr>
              <a:t> </a:t>
            </a:r>
          </a:p>
          <a:p>
            <a:pPr marL="0" indent="0" algn="l" fontAlgn="base">
              <a:buNone/>
            </a:pPr>
            <a:r>
              <a:rPr lang="pt-BR" b="0" i="0" dirty="0">
                <a:solidFill>
                  <a:srgbClr val="9C9C9C"/>
                </a:solidFill>
                <a:effectLst/>
                <a:latin typeface="Catamaran"/>
              </a:rPr>
              <a:t>&lt;!-- </a:t>
            </a:r>
            <a:r>
              <a:rPr lang="pt-BR" b="0" i="0" dirty="0" err="1">
                <a:solidFill>
                  <a:srgbClr val="9C9C9C"/>
                </a:solidFill>
                <a:effectLst/>
                <a:latin typeface="Catamaran"/>
              </a:rPr>
              <a:t>Independencia</a:t>
            </a:r>
            <a:r>
              <a:rPr lang="pt-BR" b="0" i="0" dirty="0">
                <a:solidFill>
                  <a:srgbClr val="9C9C9C"/>
                </a:solidFill>
                <a:effectLst/>
                <a:latin typeface="Catamaran"/>
              </a:rPr>
              <a:t> entre container e conteúdo --&gt;</a:t>
            </a:r>
            <a:r>
              <a:rPr lang="pt-BR" b="0" i="0" dirty="0">
                <a:solidFill>
                  <a:srgbClr val="000000"/>
                </a:solidFill>
                <a:effectLst/>
                <a:latin typeface="Catamaran"/>
              </a:rPr>
              <a:t> </a:t>
            </a:r>
          </a:p>
          <a:p>
            <a:pPr marL="0" indent="0" algn="l" fontAlgn="base">
              <a:buNone/>
            </a:pP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</a:t>
            </a:r>
            <a:r>
              <a:rPr lang="pt-BR" b="0" i="0" dirty="0" err="1">
                <a:solidFill>
                  <a:srgbClr val="FF7BC4"/>
                </a:solidFill>
                <a:effectLst/>
                <a:latin typeface="Catamaran"/>
              </a:rPr>
              <a:t>aside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&gt;</a:t>
            </a:r>
            <a:r>
              <a:rPr lang="pt-BR" b="0" i="0" dirty="0">
                <a:solidFill>
                  <a:srgbClr val="000000"/>
                </a:solidFill>
                <a:effectLst/>
                <a:latin typeface="Catamaran"/>
              </a:rPr>
              <a:t> </a:t>
            </a:r>
          </a:p>
          <a:p>
            <a:pPr marL="0" indent="0" algn="l" fontAlgn="base">
              <a:buNone/>
            </a:pP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      &lt;</a:t>
            </a:r>
            <a:r>
              <a:rPr lang="pt-BR" b="0" i="0" dirty="0">
                <a:solidFill>
                  <a:srgbClr val="FF7BC4"/>
                </a:solidFill>
                <a:effectLst/>
                <a:latin typeface="Catamaran"/>
              </a:rPr>
              <a:t>h3 </a:t>
            </a:r>
            <a:r>
              <a:rPr lang="pt-BR" b="0" i="0" dirty="0" err="1">
                <a:solidFill>
                  <a:srgbClr val="9AD22B"/>
                </a:solidFill>
                <a:effectLst/>
                <a:latin typeface="Catamaran"/>
              </a:rPr>
              <a:t>class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="</a:t>
            </a:r>
            <a:r>
              <a:rPr lang="pt-BR" b="0" i="0" dirty="0" err="1">
                <a:solidFill>
                  <a:srgbClr val="5DB9E0"/>
                </a:solidFill>
                <a:effectLst/>
                <a:latin typeface="Catamaran"/>
              </a:rPr>
              <a:t>title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"&gt;</a:t>
            </a:r>
            <a:r>
              <a:rPr lang="pt-BR" dirty="0">
                <a:solidFill>
                  <a:schemeClr val="bg1"/>
                </a:solidFill>
                <a:latin typeface="Catamaran"/>
              </a:rPr>
              <a:t>Titulo :3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&lt;/</a:t>
            </a:r>
            <a:r>
              <a:rPr lang="pt-BR" b="0" i="0" dirty="0">
                <a:solidFill>
                  <a:srgbClr val="FF7BC4"/>
                </a:solidFill>
                <a:effectLst/>
                <a:latin typeface="Catamaran"/>
              </a:rPr>
              <a:t>h3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&gt;</a:t>
            </a:r>
            <a:r>
              <a:rPr lang="pt-BR" b="0" i="0" dirty="0">
                <a:solidFill>
                  <a:srgbClr val="000000"/>
                </a:solidFill>
                <a:effectLst/>
                <a:latin typeface="Catamaran"/>
              </a:rPr>
              <a:t> </a:t>
            </a:r>
          </a:p>
          <a:p>
            <a:pPr marL="0" indent="0" algn="l" fontAlgn="base">
              <a:buNone/>
            </a:pP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&lt;/</a:t>
            </a:r>
            <a:r>
              <a:rPr lang="pt-BR" b="0" i="0" dirty="0" err="1">
                <a:solidFill>
                  <a:srgbClr val="FF7BC4"/>
                </a:solidFill>
                <a:effectLst/>
                <a:latin typeface="Catamaran"/>
              </a:rPr>
              <a:t>aside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&gt;</a:t>
            </a:r>
            <a:r>
              <a:rPr lang="pt-BR" b="0" i="0" dirty="0">
                <a:solidFill>
                  <a:srgbClr val="000000"/>
                </a:solidFill>
                <a:effectLst/>
                <a:latin typeface="Catamaran"/>
              </a:rPr>
              <a:t> </a:t>
            </a:r>
          </a:p>
          <a:p>
            <a:pPr marL="0" indent="0" algn="l" fontAlgn="base">
              <a:buNone/>
            </a:pP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</a:t>
            </a:r>
            <a:r>
              <a:rPr lang="pt-BR" b="0" i="0" dirty="0" err="1">
                <a:solidFill>
                  <a:srgbClr val="FF7BC4"/>
                </a:solidFill>
                <a:effectLst/>
                <a:latin typeface="Catamaran"/>
              </a:rPr>
              <a:t>footer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&gt;</a:t>
            </a:r>
          </a:p>
          <a:p>
            <a:pPr marL="0" indent="0" algn="l" fontAlgn="base">
              <a:buNone/>
            </a:pP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  </a:t>
            </a:r>
            <a:r>
              <a:rPr lang="pt-BR" b="0" i="0" dirty="0">
                <a:solidFill>
                  <a:srgbClr val="000000"/>
                </a:solidFill>
                <a:effectLst/>
                <a:latin typeface="Catamaran"/>
              </a:rPr>
              <a:t> 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    &lt;</a:t>
            </a:r>
            <a:r>
              <a:rPr lang="pt-BR" b="0" i="0" dirty="0">
                <a:solidFill>
                  <a:srgbClr val="FF7BC4"/>
                </a:solidFill>
                <a:effectLst/>
                <a:latin typeface="Catamaran"/>
              </a:rPr>
              <a:t>h3 </a:t>
            </a:r>
            <a:r>
              <a:rPr lang="pt-BR" b="0" i="0" dirty="0" err="1">
                <a:solidFill>
                  <a:srgbClr val="9AD22B"/>
                </a:solidFill>
                <a:effectLst/>
                <a:latin typeface="Catamaran"/>
              </a:rPr>
              <a:t>class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="</a:t>
            </a:r>
            <a:r>
              <a:rPr lang="pt-BR" b="0" i="0" dirty="0" err="1">
                <a:solidFill>
                  <a:srgbClr val="5DB9E0"/>
                </a:solidFill>
                <a:effectLst/>
                <a:latin typeface="Catamaran"/>
              </a:rPr>
              <a:t>title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"&gt;</a:t>
            </a:r>
            <a:r>
              <a:rPr lang="pt-BR" dirty="0">
                <a:solidFill>
                  <a:schemeClr val="bg1"/>
                </a:solidFill>
                <a:latin typeface="Catamaran"/>
              </a:rPr>
              <a:t>Subtítulo 3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&lt;/</a:t>
            </a:r>
            <a:r>
              <a:rPr lang="pt-BR" b="0" i="0" dirty="0">
                <a:solidFill>
                  <a:srgbClr val="FF7BC4"/>
                </a:solidFill>
                <a:effectLst/>
                <a:latin typeface="Catamaran"/>
              </a:rPr>
              <a:t>h3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&gt;</a:t>
            </a:r>
            <a:r>
              <a:rPr lang="pt-BR" b="0" i="0" dirty="0">
                <a:solidFill>
                  <a:srgbClr val="000000"/>
                </a:solidFill>
                <a:effectLst/>
                <a:latin typeface="Catamaran"/>
              </a:rPr>
              <a:t> </a:t>
            </a:r>
          </a:p>
          <a:p>
            <a:pPr marL="0" indent="0" algn="l" fontAlgn="base">
              <a:buNone/>
            </a:pP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&lt;/</a:t>
            </a:r>
            <a:r>
              <a:rPr lang="pt-BR" b="0" i="0" dirty="0" err="1">
                <a:solidFill>
                  <a:srgbClr val="FF7BC4"/>
                </a:solidFill>
                <a:effectLst/>
                <a:latin typeface="Catamaran"/>
              </a:rPr>
              <a:t>footer</a:t>
            </a:r>
            <a:r>
              <a:rPr lang="pt-BR" b="0" i="0" dirty="0">
                <a:solidFill>
                  <a:srgbClr val="DEDDDD"/>
                </a:solidFill>
                <a:effectLst/>
                <a:latin typeface="Catamaran"/>
              </a:rPr>
              <a:t>&gt;</a:t>
            </a:r>
            <a:endParaRPr lang="pt-BR" b="0" i="0" dirty="0">
              <a:solidFill>
                <a:srgbClr val="000000"/>
              </a:solidFill>
              <a:effectLst/>
              <a:latin typeface="Catamaran"/>
            </a:endParaRP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47037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895527A-771E-928D-CBBB-BE277570AA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-2"/>
            <a:ext cx="5797685" cy="6857999"/>
          </a:xfrm>
          <a:solidFill>
            <a:schemeClr val="tx1">
              <a:lumMod val="65000"/>
              <a:lumOff val="35000"/>
            </a:schemeClr>
          </a:solidFill>
        </p:spPr>
        <p:txBody>
          <a:bodyPr>
            <a:normAutofit lnSpcReduction="10000"/>
          </a:bodyPr>
          <a:lstStyle/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9C9C9C"/>
                </a:solidFill>
                <a:effectLst/>
                <a:latin typeface="Catamaran"/>
              </a:rPr>
              <a:t>/* Separação de estrutura e visual (</a:t>
            </a:r>
            <a:r>
              <a:rPr lang="pt-BR" sz="2400" dirty="0" err="1">
                <a:solidFill>
                  <a:srgbClr val="9C9C9C"/>
                </a:solidFill>
                <a:effectLst/>
                <a:latin typeface="Catamaran"/>
              </a:rPr>
              <a:t>skin</a:t>
            </a:r>
            <a:r>
              <a:rPr lang="pt-BR" sz="2400" dirty="0">
                <a:solidFill>
                  <a:srgbClr val="9C9C9C"/>
                </a:solidFill>
                <a:effectLst/>
                <a:latin typeface="Catamaran"/>
              </a:rPr>
              <a:t>) */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9AD22B"/>
                </a:solidFill>
                <a:effectLst/>
                <a:latin typeface="Catamaran"/>
              </a:rPr>
              <a:t>.box</a:t>
            </a:r>
            <a:r>
              <a:rPr lang="pt-BR" sz="2400" dirty="0"/>
              <a:t> 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{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FF7BC4"/>
                </a:solidFill>
                <a:effectLst/>
                <a:latin typeface="Catamaran"/>
              </a:rPr>
              <a:t>      </a:t>
            </a:r>
            <a:r>
              <a:rPr lang="pt-BR" sz="2400" dirty="0" err="1">
                <a:solidFill>
                  <a:srgbClr val="FF7BC4"/>
                </a:solidFill>
                <a:effectLst/>
                <a:latin typeface="Catamaran"/>
              </a:rPr>
              <a:t>height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>
                <a:solidFill>
                  <a:schemeClr val="bg1"/>
                </a:solidFill>
              </a:rPr>
              <a:t>100px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;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FF7BC4"/>
                </a:solidFill>
                <a:effectLst/>
                <a:latin typeface="Catamaran"/>
              </a:rPr>
              <a:t>      </a:t>
            </a:r>
            <a:r>
              <a:rPr lang="pt-BR" sz="2400" dirty="0" err="1">
                <a:solidFill>
                  <a:srgbClr val="FF7BC4"/>
                </a:solidFill>
                <a:effectLst/>
                <a:latin typeface="Catamaran"/>
              </a:rPr>
              <a:t>outline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>
                <a:solidFill>
                  <a:schemeClr val="bg1"/>
                </a:solidFill>
              </a:rPr>
              <a:t>1px </a:t>
            </a:r>
            <a:r>
              <a:rPr lang="pt-BR" sz="2400" dirty="0" err="1">
                <a:solidFill>
                  <a:schemeClr val="bg1"/>
                </a:solidFill>
              </a:rPr>
              <a:t>solid</a:t>
            </a:r>
            <a:r>
              <a:rPr lang="pt-BR" sz="2400" dirty="0">
                <a:solidFill>
                  <a:schemeClr val="bg1"/>
                </a:solidFill>
              </a:rPr>
              <a:t> </a:t>
            </a:r>
            <a:r>
              <a:rPr lang="pt-BR" sz="2400" dirty="0" err="1">
                <a:solidFill>
                  <a:schemeClr val="bg1"/>
                </a:solidFill>
              </a:rPr>
              <a:t>black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;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FF7BC4"/>
                </a:solidFill>
                <a:effectLst/>
                <a:latin typeface="Catamaran"/>
              </a:rPr>
              <a:t>      </a:t>
            </a:r>
            <a:r>
              <a:rPr lang="pt-BR" sz="2400" dirty="0" err="1">
                <a:solidFill>
                  <a:srgbClr val="FF7BC4"/>
                </a:solidFill>
                <a:effectLst/>
                <a:latin typeface="Catamaran"/>
              </a:rPr>
              <a:t>width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>
                <a:solidFill>
                  <a:schemeClr val="bg1"/>
                </a:solidFill>
              </a:rPr>
              <a:t>100px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;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}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9AD22B"/>
                </a:solidFill>
                <a:effectLst/>
                <a:latin typeface="Catamaran"/>
              </a:rPr>
              <a:t>.box-</a:t>
            </a:r>
            <a:r>
              <a:rPr lang="pt-BR" sz="2400" dirty="0" err="1">
                <a:solidFill>
                  <a:srgbClr val="9AD22B"/>
                </a:solidFill>
                <a:effectLst/>
                <a:latin typeface="Catamaran"/>
              </a:rPr>
              <a:t>red</a:t>
            </a:r>
            <a:r>
              <a:rPr lang="pt-BR" sz="2400" dirty="0"/>
              <a:t> 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{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DEDDDD"/>
                </a:solidFill>
                <a:latin typeface="Catamaran"/>
              </a:rPr>
              <a:t>      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 </a:t>
            </a:r>
            <a:r>
              <a:rPr lang="pt-BR" sz="2400" dirty="0">
                <a:solidFill>
                  <a:srgbClr val="FF7BC4"/>
                </a:solidFill>
                <a:effectLst/>
                <a:latin typeface="Catamaran"/>
              </a:rPr>
              <a:t>background-color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>
                <a:solidFill>
                  <a:schemeClr val="bg1"/>
                </a:solidFill>
              </a:rPr>
              <a:t>#ee5e5e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;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}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9AD22B"/>
                </a:solidFill>
                <a:effectLst/>
                <a:latin typeface="Catamaran"/>
              </a:rPr>
              <a:t>.box-</a:t>
            </a:r>
            <a:r>
              <a:rPr lang="pt-BR" sz="2400" dirty="0" err="1">
                <a:solidFill>
                  <a:srgbClr val="9AD22B"/>
                </a:solidFill>
                <a:effectLst/>
                <a:latin typeface="Catamaran"/>
              </a:rPr>
              <a:t>green</a:t>
            </a:r>
            <a:r>
              <a:rPr lang="pt-BR" sz="2400" dirty="0"/>
              <a:t> 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{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FF7BC4"/>
                </a:solidFill>
                <a:effectLst/>
                <a:latin typeface="Catamaran"/>
              </a:rPr>
              <a:t>      background-color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>
                <a:solidFill>
                  <a:schemeClr val="bg1"/>
                </a:solidFill>
              </a:rPr>
              <a:t>#4ddd4d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;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}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9AD22B"/>
                </a:solidFill>
                <a:effectLst/>
                <a:latin typeface="Catamaran"/>
              </a:rPr>
              <a:t>.</a:t>
            </a:r>
            <a:r>
              <a:rPr lang="pt-BR" sz="2400" dirty="0" err="1">
                <a:solidFill>
                  <a:srgbClr val="9AD22B"/>
                </a:solidFill>
                <a:effectLst/>
                <a:latin typeface="Catamaran"/>
              </a:rPr>
              <a:t>box-blue</a:t>
            </a:r>
            <a:r>
              <a:rPr lang="pt-BR" sz="2400" dirty="0"/>
              <a:t> 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{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FF7BC4"/>
                </a:solidFill>
                <a:effectLst/>
                <a:latin typeface="Catamaran"/>
              </a:rPr>
              <a:t>      background-color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dirty="0">
                <a:solidFill>
                  <a:schemeClr val="bg1"/>
                </a:solidFill>
              </a:rPr>
              <a:t>#5353aa</a:t>
            </a: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;</a:t>
            </a:r>
            <a:r>
              <a:rPr lang="pt-BR" sz="2400" dirty="0"/>
              <a:t> </a:t>
            </a:r>
          </a:p>
          <a:p>
            <a:pPr marL="0" indent="0">
              <a:lnSpc>
                <a:spcPct val="130000"/>
              </a:lnSpc>
              <a:spcBef>
                <a:spcPts val="0"/>
              </a:spcBef>
              <a:buNone/>
            </a:pPr>
            <a:r>
              <a:rPr lang="pt-BR" sz="2400" dirty="0">
                <a:solidFill>
                  <a:srgbClr val="DEDDDD"/>
                </a:solidFill>
                <a:effectLst/>
                <a:latin typeface="Catamaran"/>
              </a:rPr>
              <a:t>}</a:t>
            </a:r>
            <a:r>
              <a:rPr lang="pt-BR" sz="2400" dirty="0"/>
              <a:t> 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FE01B41-F579-D3D4-4CE2-43561758D750}"/>
              </a:ext>
            </a:extLst>
          </p:cNvPr>
          <p:cNvSpPr txBox="1">
            <a:spLocks/>
          </p:cNvSpPr>
          <p:nvPr/>
        </p:nvSpPr>
        <p:spPr>
          <a:xfrm>
            <a:off x="6096000" y="-1"/>
            <a:ext cx="6096000" cy="685799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>
                <a:solidFill>
                  <a:srgbClr val="9C9C9C"/>
                </a:solidFill>
                <a:latin typeface="Catamaran"/>
              </a:rPr>
              <a:t>/* </a:t>
            </a:r>
            <a:r>
              <a:rPr lang="pt-BR" sz="2400" dirty="0" err="1">
                <a:solidFill>
                  <a:srgbClr val="9C9C9C"/>
                </a:solidFill>
                <a:latin typeface="Catamaran"/>
              </a:rPr>
              <a:t>Independencia</a:t>
            </a:r>
            <a:r>
              <a:rPr lang="pt-BR" sz="2400" dirty="0">
                <a:solidFill>
                  <a:srgbClr val="9C9C9C"/>
                </a:solidFill>
                <a:latin typeface="Catamaran"/>
              </a:rPr>
              <a:t> entre container e conteúdo */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>
                <a:solidFill>
                  <a:srgbClr val="9AD22B"/>
                </a:solidFill>
                <a:latin typeface="Catamaran"/>
              </a:rPr>
              <a:t>.</a:t>
            </a:r>
            <a:r>
              <a:rPr lang="pt-BR" sz="2400" dirty="0" err="1">
                <a:solidFill>
                  <a:srgbClr val="9AD22B"/>
                </a:solidFill>
                <a:latin typeface="Catamaran"/>
              </a:rPr>
              <a:t>title</a:t>
            </a:r>
            <a:r>
              <a:rPr lang="pt-BR" sz="2400" dirty="0"/>
              <a:t> 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{</a:t>
            </a:r>
            <a:r>
              <a:rPr lang="pt-BR" sz="2400" dirty="0"/>
              <a:t>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>
                <a:solidFill>
                  <a:srgbClr val="FF7BC4"/>
                </a:solidFill>
                <a:latin typeface="Catamaran"/>
              </a:rPr>
              <a:t>      color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>
                <a:solidFill>
                  <a:schemeClr val="bg1"/>
                </a:solidFill>
              </a:rPr>
              <a:t>#e0425d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;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/>
              <a:t>      </a:t>
            </a:r>
            <a:r>
              <a:rPr lang="pt-BR" sz="2400" dirty="0" err="1">
                <a:solidFill>
                  <a:srgbClr val="FF7BC4"/>
                </a:solidFill>
                <a:latin typeface="Catamaran"/>
              </a:rPr>
              <a:t>font-family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>
                <a:solidFill>
                  <a:schemeClr val="bg1"/>
                </a:solidFill>
              </a:rPr>
              <a:t>Georgia, Times, </a:t>
            </a:r>
            <a:r>
              <a:rPr lang="pt-BR" sz="2400" dirty="0" err="1">
                <a:solidFill>
                  <a:schemeClr val="bg1"/>
                </a:solidFill>
              </a:rPr>
              <a:t>serif</a:t>
            </a:r>
            <a:r>
              <a:rPr lang="pt-BR" sz="2400" dirty="0">
                <a:solidFill>
                  <a:schemeClr val="bg1"/>
                </a:solidFill>
              </a:rPr>
              <a:t>;</a:t>
            </a:r>
            <a:r>
              <a:rPr lang="pt-BR" sz="2400" dirty="0"/>
              <a:t>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>
                <a:solidFill>
                  <a:srgbClr val="FF7BC4"/>
                </a:solidFill>
                <a:latin typeface="Catamaran"/>
              </a:rPr>
              <a:t>      </a:t>
            </a:r>
            <a:r>
              <a:rPr lang="pt-BR" sz="2400" dirty="0" err="1">
                <a:solidFill>
                  <a:srgbClr val="FF7BC4"/>
                </a:solidFill>
                <a:latin typeface="Catamaran"/>
              </a:rPr>
              <a:t>line-height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>
                <a:solidFill>
                  <a:schemeClr val="bg1"/>
                </a:solidFill>
              </a:rPr>
              <a:t>1;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>
                <a:solidFill>
                  <a:srgbClr val="FF7BC4"/>
                </a:solidFill>
                <a:latin typeface="Catamaran"/>
              </a:rPr>
              <a:t>      </a:t>
            </a:r>
            <a:r>
              <a:rPr lang="pt-BR" sz="2400" dirty="0" err="1">
                <a:solidFill>
                  <a:srgbClr val="FF7BC4"/>
                </a:solidFill>
                <a:latin typeface="Catamaran"/>
              </a:rPr>
              <a:t>text-shadow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 err="1">
                <a:solidFill>
                  <a:srgbClr val="FF859E"/>
                </a:solidFill>
                <a:latin typeface="Catamaran"/>
              </a:rPr>
              <a:t>rgba</a:t>
            </a:r>
            <a:r>
              <a:rPr lang="pt-BR" sz="2400" dirty="0">
                <a:solidFill>
                  <a:schemeClr val="bg1"/>
                </a:solidFill>
              </a:rPr>
              <a:t>(0, 0, 0, .3) 3px 3px 6px;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>
                <a:solidFill>
                  <a:schemeClr val="bg1"/>
                </a:solidFill>
              </a:rPr>
              <a:t>}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 err="1">
                <a:solidFill>
                  <a:srgbClr val="9AD22B"/>
                </a:solidFill>
                <a:latin typeface="Catamaran"/>
              </a:rPr>
              <a:t>aside</a:t>
            </a:r>
            <a:r>
              <a:rPr lang="pt-BR" sz="2400" dirty="0">
                <a:solidFill>
                  <a:srgbClr val="9AD22B"/>
                </a:solidFill>
                <a:latin typeface="Catamaran"/>
              </a:rPr>
              <a:t> .</a:t>
            </a:r>
            <a:r>
              <a:rPr lang="pt-BR" sz="2400" dirty="0" err="1">
                <a:solidFill>
                  <a:srgbClr val="9AD22B"/>
                </a:solidFill>
                <a:latin typeface="Catamaran"/>
              </a:rPr>
              <a:t>title</a:t>
            </a:r>
            <a:r>
              <a:rPr lang="pt-BR" sz="2400" dirty="0"/>
              <a:t> 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{</a:t>
            </a:r>
            <a:r>
              <a:rPr lang="pt-BR" sz="2400" dirty="0"/>
              <a:t>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>
                <a:solidFill>
                  <a:srgbClr val="FF7BC4"/>
                </a:solidFill>
                <a:latin typeface="Catamaran"/>
              </a:rPr>
              <a:t>       </a:t>
            </a:r>
            <a:r>
              <a:rPr lang="pt-BR" sz="2400" dirty="0" err="1">
                <a:solidFill>
                  <a:srgbClr val="FF7BC4"/>
                </a:solidFill>
                <a:latin typeface="Catamaran"/>
              </a:rPr>
              <a:t>font-size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>
                <a:solidFill>
                  <a:schemeClr val="bg1"/>
                </a:solidFill>
              </a:rPr>
              <a:t>2em;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>
                <a:solidFill>
                  <a:srgbClr val="FF7BC4"/>
                </a:solidFill>
                <a:latin typeface="Catamaran"/>
              </a:rPr>
              <a:t>       </a:t>
            </a:r>
            <a:r>
              <a:rPr lang="pt-BR" sz="2400" dirty="0" err="1">
                <a:solidFill>
                  <a:srgbClr val="FF7BC4"/>
                </a:solidFill>
                <a:latin typeface="Catamaran"/>
              </a:rPr>
              <a:t>text-shadow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 err="1">
                <a:solidFill>
                  <a:srgbClr val="FF859E"/>
                </a:solidFill>
                <a:latin typeface="Catamaran"/>
              </a:rPr>
              <a:t>rgba</a:t>
            </a:r>
            <a:r>
              <a:rPr lang="pt-BR" sz="2400" dirty="0">
                <a:solidFill>
                  <a:schemeClr val="bg1"/>
                </a:solidFill>
              </a:rPr>
              <a:t>(0, 0, 0, .3) 3px 3px 6px;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>
                <a:solidFill>
                  <a:srgbClr val="DEDDDD"/>
                </a:solidFill>
                <a:latin typeface="Catamaran"/>
              </a:rPr>
              <a:t>}</a:t>
            </a:r>
            <a:r>
              <a:rPr lang="pt-BR" sz="2400" dirty="0"/>
              <a:t>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 err="1">
                <a:solidFill>
                  <a:srgbClr val="9AD22B"/>
                </a:solidFill>
                <a:latin typeface="Catamaran"/>
              </a:rPr>
              <a:t>footer</a:t>
            </a:r>
            <a:r>
              <a:rPr lang="pt-BR" sz="2400" dirty="0">
                <a:solidFill>
                  <a:srgbClr val="9AD22B"/>
                </a:solidFill>
                <a:latin typeface="Catamaran"/>
              </a:rPr>
              <a:t> .</a:t>
            </a:r>
            <a:r>
              <a:rPr lang="pt-BR" sz="2400" dirty="0" err="1">
                <a:solidFill>
                  <a:srgbClr val="9AD22B"/>
                </a:solidFill>
                <a:latin typeface="Catamaran"/>
              </a:rPr>
              <a:t>title</a:t>
            </a:r>
            <a:r>
              <a:rPr lang="pt-BR" sz="2400" dirty="0"/>
              <a:t> 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{</a:t>
            </a:r>
            <a:r>
              <a:rPr lang="pt-BR" sz="2400" dirty="0"/>
              <a:t>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>
                <a:solidFill>
                  <a:srgbClr val="FF7BC4"/>
                </a:solidFill>
                <a:latin typeface="Catamaran"/>
              </a:rPr>
              <a:t>       </a:t>
            </a:r>
            <a:r>
              <a:rPr lang="pt-BR" sz="2400" dirty="0" err="1">
                <a:solidFill>
                  <a:srgbClr val="FF7BC4"/>
                </a:solidFill>
                <a:latin typeface="Catamaran"/>
              </a:rPr>
              <a:t>font-size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>
                <a:solidFill>
                  <a:schemeClr val="bg1"/>
                </a:solidFill>
              </a:rPr>
              <a:t>1.5em;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>
                <a:solidFill>
                  <a:srgbClr val="FF7BC4"/>
                </a:solidFill>
                <a:latin typeface="Catamaran"/>
              </a:rPr>
              <a:t>       </a:t>
            </a:r>
            <a:r>
              <a:rPr lang="pt-BR" sz="2400" dirty="0" err="1">
                <a:solidFill>
                  <a:srgbClr val="FF7BC4"/>
                </a:solidFill>
                <a:latin typeface="Catamaran"/>
              </a:rPr>
              <a:t>text-shadow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:</a:t>
            </a:r>
            <a:r>
              <a:rPr lang="pt-BR" sz="2400" dirty="0"/>
              <a:t> </a:t>
            </a:r>
            <a:r>
              <a:rPr lang="pt-BR" sz="2400" dirty="0" err="1">
                <a:solidFill>
                  <a:srgbClr val="FF859E"/>
                </a:solidFill>
                <a:latin typeface="Catamaran"/>
              </a:rPr>
              <a:t>rgba</a:t>
            </a:r>
            <a:r>
              <a:rPr lang="pt-BR" sz="2400" dirty="0">
                <a:solidFill>
                  <a:schemeClr val="bg1"/>
                </a:solidFill>
              </a:rPr>
              <a:t>(0, 0, 0, .3) 2px 2px 4px;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2400" dirty="0"/>
              <a:t> </a:t>
            </a:r>
            <a:r>
              <a:rPr lang="pt-BR" sz="2400" dirty="0">
                <a:solidFill>
                  <a:srgbClr val="DEDDDD"/>
                </a:solidFill>
                <a:latin typeface="Catamaran"/>
              </a:rPr>
              <a:t>}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076866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13BB4E0-02B7-289D-AD60-BF0AAA178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Boas Práticas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393C72-AE69-1B64-AB4C-32ADDB581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 fontAlgn="base">
              <a:lnSpc>
                <a:spcPct val="110000"/>
              </a:lnSpc>
              <a:buNone/>
            </a:pPr>
            <a:r>
              <a:rPr lang="pt-BR" b="1" i="0" dirty="0">
                <a:effectLst/>
                <a:latin typeface="Catamaran"/>
              </a:rPr>
              <a:t>Modularização de código </a:t>
            </a:r>
            <a:r>
              <a:rPr lang="pt-BR" b="1" i="0" dirty="0" err="1">
                <a:effectLst/>
                <a:latin typeface="Catamaran"/>
              </a:rPr>
              <a:t>css</a:t>
            </a:r>
            <a:endParaRPr lang="pt-BR" b="1" i="0" dirty="0">
              <a:effectLst/>
              <a:latin typeface="Catamaran"/>
            </a:endParaRPr>
          </a:p>
          <a:p>
            <a:pPr fontAlgn="base">
              <a:lnSpc>
                <a:spcPct val="110000"/>
              </a:lnSpc>
            </a:pPr>
            <a:r>
              <a:rPr lang="pt-BR" b="0" i="0" dirty="0">
                <a:effectLst/>
                <a:latin typeface="Catamaran"/>
              </a:rPr>
              <a:t>O objetivo é que o código CSS seja reutilizado em várias partes da produção evitando que você crie mais código. </a:t>
            </a:r>
          </a:p>
          <a:p>
            <a:pPr fontAlgn="base">
              <a:lnSpc>
                <a:spcPct val="110000"/>
              </a:lnSpc>
            </a:pPr>
            <a:r>
              <a:rPr lang="pt-BR" b="0" i="0" dirty="0">
                <a:effectLst/>
                <a:latin typeface="Catamaran"/>
              </a:rPr>
              <a:t>É aconselhável que se defina padrões de código para os principais elementos do layout.</a:t>
            </a:r>
          </a:p>
        </p:txBody>
      </p:sp>
    </p:spTree>
    <p:extLst>
      <p:ext uri="{BB962C8B-B14F-4D97-AF65-F5344CB8AC3E}">
        <p14:creationId xmlns:p14="http://schemas.microsoft.com/office/powerpoint/2010/main" val="17195678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13BB4E0-02B7-289D-AD60-BF0AAA178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Boas Práticas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393C72-AE69-1B64-AB4C-32ADDB581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0"/>
            <a:ext cx="6906491" cy="6858000"/>
          </a:xfrm>
        </p:spPr>
        <p:txBody>
          <a:bodyPr anchor="ctr">
            <a:normAutofit/>
          </a:bodyPr>
          <a:lstStyle/>
          <a:p>
            <a:pPr marL="0" indent="0" fontAlgn="base">
              <a:buNone/>
            </a:pPr>
            <a:r>
              <a:rPr lang="pt-BR" sz="2400" b="1" i="0" dirty="0">
                <a:effectLst/>
                <a:latin typeface="Catamaran"/>
              </a:rPr>
              <a:t>Minimizar usos de seletores muito específicos</a:t>
            </a:r>
          </a:p>
          <a:p>
            <a:pPr fontAlgn="base"/>
            <a:r>
              <a:rPr lang="pt-BR" sz="2400" b="0" i="0" dirty="0">
                <a:effectLst/>
                <a:latin typeface="Catamaran"/>
              </a:rPr>
              <a:t>Encontre o meio termo. </a:t>
            </a:r>
          </a:p>
          <a:p>
            <a:pPr fontAlgn="base"/>
            <a:r>
              <a:rPr lang="pt-BR" sz="2400" b="0" i="0" dirty="0">
                <a:effectLst/>
                <a:latin typeface="Catamaran"/>
              </a:rPr>
              <a:t>Não faça seletores muito específicos ou seletores muito genéricos. </a:t>
            </a:r>
          </a:p>
          <a:p>
            <a:pPr fontAlgn="base"/>
            <a:r>
              <a:rPr lang="pt-BR" sz="2400" b="0" i="0" dirty="0">
                <a:effectLst/>
                <a:latin typeface="Catamaran"/>
              </a:rPr>
              <a:t>O CSS trabalha com especificidade: </a:t>
            </a:r>
          </a:p>
          <a:p>
            <a:pPr lvl="1" fontAlgn="base"/>
            <a:r>
              <a:rPr lang="pt-BR" b="0" i="0" dirty="0">
                <a:effectLst/>
                <a:latin typeface="Catamaran"/>
              </a:rPr>
              <a:t>quanto mais específico, mais certeiro você é ao capturar um elemento, mas seu CSS fica mais engessado e consequentemente você usa mais código. </a:t>
            </a:r>
          </a:p>
          <a:p>
            <a:pPr lvl="1" fontAlgn="base"/>
            <a:r>
              <a:rPr lang="pt-BR" b="0" i="0" dirty="0">
                <a:effectLst/>
                <a:latin typeface="Catamaran"/>
              </a:rPr>
              <a:t>Quanto mais genérico, mais elementos do mesmo tipo você formata, mas o risco de conflito de estilos aumenta. </a:t>
            </a:r>
          </a:p>
          <a:p>
            <a:pPr lvl="1" fontAlgn="base"/>
            <a:r>
              <a:rPr lang="pt-BR" b="0" i="0" dirty="0">
                <a:effectLst/>
                <a:latin typeface="Catamaran"/>
              </a:rPr>
              <a:t>O ideal é encontrar o meio termo, onde você nem é tão específico e nem tão genérico.</a:t>
            </a:r>
          </a:p>
        </p:txBody>
      </p:sp>
    </p:spTree>
    <p:extLst>
      <p:ext uri="{BB962C8B-B14F-4D97-AF65-F5344CB8AC3E}">
        <p14:creationId xmlns:p14="http://schemas.microsoft.com/office/powerpoint/2010/main" val="39094952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13BB4E0-02B7-289D-AD60-BF0AAA178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Boas Práticas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393C72-AE69-1B64-AB4C-32ADDB581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155644"/>
            <a:ext cx="6906491" cy="6383268"/>
          </a:xfrm>
        </p:spPr>
        <p:txBody>
          <a:bodyPr anchor="ctr">
            <a:normAutofit/>
          </a:bodyPr>
          <a:lstStyle/>
          <a:p>
            <a:pPr marL="0" indent="0" fontAlgn="base">
              <a:lnSpc>
                <a:spcPct val="110000"/>
              </a:lnSpc>
              <a:buNone/>
            </a:pPr>
            <a:r>
              <a:rPr lang="pt-BR" b="1" i="0" dirty="0">
                <a:effectLst/>
                <a:latin typeface="Catamaran"/>
              </a:rPr>
              <a:t>Formatar elementos com classes modulares</a:t>
            </a:r>
          </a:p>
          <a:p>
            <a:pPr fontAlgn="base">
              <a:lnSpc>
                <a:spcPct val="110000"/>
              </a:lnSpc>
            </a:pPr>
            <a:r>
              <a:rPr lang="pt-BR" b="0" i="0" dirty="0">
                <a:effectLst/>
                <a:latin typeface="Catamaran"/>
              </a:rPr>
              <a:t>A ideia é que ao criar uma nova página, você não tenha que criar novo código CSS. </a:t>
            </a:r>
          </a:p>
          <a:p>
            <a:pPr fontAlgn="base">
              <a:lnSpc>
                <a:spcPct val="110000"/>
              </a:lnSpc>
            </a:pPr>
            <a:r>
              <a:rPr lang="pt-BR" b="0" i="0" dirty="0">
                <a:effectLst/>
                <a:latin typeface="Catamaran"/>
              </a:rPr>
              <a:t>Se a página tiver a estrutura diferente mas os elementos tem características visuais iguais, aí está uma boa oportunidade para modularizar o código visual dos objetos.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732282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875B4D6-053E-E5F2-1C88-89358EF69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SMACSS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5F1618-F6FE-A5C6-B250-97310A6D3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dirty="0" err="1"/>
              <a:t>Scalable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Modular </a:t>
            </a:r>
            <a:r>
              <a:rPr lang="pt-BR" dirty="0" err="1"/>
              <a:t>Architecture</a:t>
            </a:r>
            <a:r>
              <a:rPr lang="pt-BR" dirty="0"/>
              <a:t> for CSS</a:t>
            </a:r>
          </a:p>
          <a:p>
            <a:r>
              <a:rPr lang="pt-BR" dirty="0"/>
              <a:t>Estilo de escrita CSS que visa organizar de acordo com os objetivos das regras CSS</a:t>
            </a:r>
          </a:p>
          <a:p>
            <a:r>
              <a:rPr lang="pt-BR" dirty="0"/>
              <a:t>Agrupa as regras em categorias: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Base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Layout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/>
              <a:t>Module</a:t>
            </a:r>
          </a:p>
          <a:p>
            <a:pPr marL="514350" indent="-514350">
              <a:buFont typeface="+mj-lt"/>
              <a:buAutoNum type="arabicPeriod"/>
            </a:pPr>
            <a:r>
              <a:rPr lang="pt-BR" dirty="0" err="1"/>
              <a:t>State</a:t>
            </a:r>
            <a:endParaRPr lang="pt-BR" dirty="0"/>
          </a:p>
          <a:p>
            <a:pPr marL="514350" indent="-514350">
              <a:buFont typeface="+mj-lt"/>
              <a:buAutoNum type="arabicPeriod"/>
            </a:pPr>
            <a:r>
              <a:rPr lang="pt-BR" dirty="0" err="1"/>
              <a:t>Theme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12379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7EBAE2-34E3-B056-F21E-5F2283400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pt-BR" dirty="0"/>
              <a:t>Regras BASE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agem 4" descr="Texto&#10;&#10;Descrição gerada automaticamente com confiança média">
            <a:extLst>
              <a:ext uri="{FF2B5EF4-FFF2-40B4-BE49-F238E27FC236}">
                <a16:creationId xmlns:a16="http://schemas.microsoft.com/office/drawing/2014/main" id="{BFC708C7-F46B-FB04-6806-530532BAB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2633493"/>
            <a:ext cx="4777381" cy="1421270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D46D47-453A-4B39-5EAF-9B699BEB9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>
            <a:normAutofit/>
          </a:bodyPr>
          <a:lstStyle/>
          <a:p>
            <a:r>
              <a:rPr lang="pt-BR"/>
              <a:t>Configurações padrão</a:t>
            </a:r>
          </a:p>
          <a:p>
            <a:r>
              <a:rPr lang="pt-BR"/>
              <a:t>Na maior parte das vezes, seletores de elementos, </a:t>
            </a:r>
            <a:r>
              <a:rPr lang="pt-BR" err="1"/>
              <a:t>pseudo-classes</a:t>
            </a:r>
            <a:r>
              <a:rPr lang="pt-BR"/>
              <a:t> e seletores filho</a:t>
            </a:r>
          </a:p>
          <a:p>
            <a:pPr lvl="1"/>
            <a:r>
              <a:rPr lang="pt-BR"/>
              <a:t>onde quer que este elemento esteja na página, ele deve ter esta aparência.</a:t>
            </a:r>
          </a:p>
        </p:txBody>
      </p:sp>
    </p:spTree>
    <p:extLst>
      <p:ext uri="{BB962C8B-B14F-4D97-AF65-F5344CB8AC3E}">
        <p14:creationId xmlns:p14="http://schemas.microsoft.com/office/powerpoint/2010/main" val="6092522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8CDECB-A10B-5893-26DD-8438F30C4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Regras BASE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582E83-FA6A-459C-E6D6-7045DAFA68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pt-BR" dirty="0"/>
              <a:t>Configuração de tamanhos de cabeçalho, estilos de link padrão, estilos de fonte padrão e planos de fundo do corpo.</a:t>
            </a:r>
          </a:p>
          <a:p>
            <a:r>
              <a:rPr lang="pt-BR" dirty="0"/>
              <a:t>Fortemente que se especifique uma cor de fundo.</a:t>
            </a:r>
          </a:p>
          <a:p>
            <a:pPr lvl="1"/>
            <a:r>
              <a:rPr lang="pt-BR" dirty="0"/>
              <a:t>Usuários podem definir seu próprio plano de fundo como algo diferente do branco. </a:t>
            </a:r>
          </a:p>
          <a:p>
            <a:pPr lvl="1"/>
            <a:r>
              <a:rPr lang="pt-BR" dirty="0"/>
              <a:t>Se você trabalhar com a expectativa de que o fundo seja branco, seu design poderá parecer quebrado. </a:t>
            </a:r>
          </a:p>
          <a:p>
            <a:pPr lvl="1"/>
            <a:r>
              <a:rPr lang="pt-BR" dirty="0"/>
              <a:t>Pior ainda, a escolha da cor da fonte pode entrar em conflito com a configuração do usuário e tornar seu site inutilizável.</a:t>
            </a:r>
          </a:p>
        </p:txBody>
      </p:sp>
    </p:spTree>
    <p:extLst>
      <p:ext uri="{BB962C8B-B14F-4D97-AF65-F5344CB8AC3E}">
        <p14:creationId xmlns:p14="http://schemas.microsoft.com/office/powerpoint/2010/main" val="3166965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Arquivo HTML">
            <a:extLst>
              <a:ext uri="{FF2B5EF4-FFF2-40B4-BE49-F238E27FC236}">
                <a16:creationId xmlns:a16="http://schemas.microsoft.com/office/drawing/2014/main" id="{2689593F-B30F-4741-3BD5-300DBE1A0A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053" y="953955"/>
            <a:ext cx="4777381" cy="4777381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14" name="Arc 13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CA1FAE-39E2-BAC9-599B-259721AF1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>
            <a:normAutofit/>
          </a:bodyPr>
          <a:lstStyle/>
          <a:p>
            <a:r>
              <a:rPr lang="pt-BR" dirty="0"/>
              <a:t>Reset CSS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E5B12B-4A62-C901-31D3-5AF7F58CC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84443"/>
            <a:ext cx="5257800" cy="4192520"/>
          </a:xfrm>
        </p:spPr>
        <p:txBody>
          <a:bodyPr>
            <a:normAutofit/>
          </a:bodyPr>
          <a:lstStyle/>
          <a:p>
            <a:r>
              <a:rPr lang="pt-BR" dirty="0"/>
              <a:t>Uma redefinição de CSS é um conjunto de estilos básicos projetados para remover — ou redefinir — a margem padrão, o preenchimento e outras propriedades. </a:t>
            </a:r>
          </a:p>
          <a:p>
            <a:r>
              <a:rPr lang="pt-BR" dirty="0"/>
              <a:t>Seu objetivo é definir uma base consistente entre navegadores para construir o site.</a:t>
            </a:r>
          </a:p>
        </p:txBody>
      </p:sp>
    </p:spTree>
    <p:extLst>
      <p:ext uri="{BB962C8B-B14F-4D97-AF65-F5344CB8AC3E}">
        <p14:creationId xmlns:p14="http://schemas.microsoft.com/office/powerpoint/2010/main" val="1792813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F101EC6-D0F5-7DE3-156B-FA44EBD1B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pt-BR" dirty="0"/>
              <a:t>Seletores </a:t>
            </a:r>
            <a:r>
              <a:rPr lang="pt-BR" dirty="0" err="1"/>
              <a:t>despadronizados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3D6ADA-A1B4-8868-E92A-51C1DEDF7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5387967" cy="4159578"/>
          </a:xfrm>
        </p:spPr>
        <p:txBody>
          <a:bodyPr>
            <a:normAutofit/>
          </a:bodyPr>
          <a:lstStyle/>
          <a:p>
            <a:r>
              <a:rPr lang="pt-BR" sz="2400" dirty="0"/>
              <a:t>Já reparou como o CSS tende a ficar confuso na medida em que ganha camadas de detalhamento?</a:t>
            </a:r>
          </a:p>
          <a:p>
            <a:r>
              <a:rPr lang="pt-BR" sz="2400" dirty="0"/>
              <a:t>CSS, quando trabalhado por equipes e sem padronização definida</a:t>
            </a:r>
          </a:p>
          <a:p>
            <a:pPr lvl="1"/>
            <a:r>
              <a:rPr lang="pt-BR" dirty="0"/>
              <a:t>Descontrole </a:t>
            </a:r>
          </a:p>
          <a:p>
            <a:pPr lvl="1"/>
            <a:r>
              <a:rPr lang="pt-BR" dirty="0"/>
              <a:t>Mau manutenibilidade</a:t>
            </a:r>
          </a:p>
          <a:p>
            <a:r>
              <a:rPr lang="pt-BR" sz="2400" dirty="0"/>
              <a:t>Em sites pequenos, isso não é um problema. Mas na medida em que crescem...</a:t>
            </a:r>
          </a:p>
        </p:txBody>
      </p:sp>
      <p:pic>
        <p:nvPicPr>
          <p:cNvPr id="5" name="Picture 4" descr="Script de computador em uma tela">
            <a:extLst>
              <a:ext uri="{FF2B5EF4-FFF2-40B4-BE49-F238E27FC236}">
                <a16:creationId xmlns:a16="http://schemas.microsoft.com/office/drawing/2014/main" id="{21C86445-D46C-F9F4-4AA8-C98C3111FC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5" r="40867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357549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28700B-3AF9-0BC4-E720-D11FACC0E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Regras Layout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8E0354-2B97-3BC5-389F-012CF67F03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CSS organiza elementos na página. </a:t>
            </a:r>
          </a:p>
          <a:p>
            <a:pPr lvl="1"/>
            <a:r>
              <a:rPr lang="pt-BR" dirty="0"/>
              <a:t>Layouts de componentes principais </a:t>
            </a:r>
            <a:r>
              <a:rPr lang="pt-BR" dirty="0" err="1"/>
              <a:t>vs</a:t>
            </a:r>
            <a:r>
              <a:rPr lang="pt-BR" dirty="0"/>
              <a:t> secundários de uma página. </a:t>
            </a:r>
          </a:p>
          <a:p>
            <a:pPr lvl="1"/>
            <a:r>
              <a:rPr lang="pt-BR" dirty="0"/>
              <a:t>Os componentes secundários – como um texto explicativo, um formulário de login ou um item de navegação – ficam dentro do escopo dos componentes principais, como um cabeçalho ou rodapé. </a:t>
            </a:r>
          </a:p>
          <a:p>
            <a:pPr lvl="1"/>
            <a:r>
              <a:rPr lang="pt-BR" dirty="0"/>
              <a:t>Componentes secundários &gt;&gt; Módulos</a:t>
            </a:r>
          </a:p>
          <a:p>
            <a:r>
              <a:rPr lang="pt-BR" dirty="0"/>
              <a:t>Componentes principais (estilos de layout) também podem ser divididos em estilos principais e secundários com base na reutilização. </a:t>
            </a:r>
          </a:p>
          <a:p>
            <a:pPr lvl="1"/>
            <a:r>
              <a:rPr lang="pt-BR" dirty="0"/>
              <a:t>Os principais estilos de layout, como cabeçalho e rodapé devem usar seletores de classe pois são comuns a todos os componentes da página</a:t>
            </a:r>
          </a:p>
        </p:txBody>
      </p:sp>
    </p:spTree>
    <p:extLst>
      <p:ext uri="{BB962C8B-B14F-4D97-AF65-F5344CB8AC3E}">
        <p14:creationId xmlns:p14="http://schemas.microsoft.com/office/powerpoint/2010/main" val="26501528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EBB77B-C2DB-F397-00F5-A40500FA3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28BB3C09-903D-4D20-D8AF-248786D147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2750" y="2470944"/>
            <a:ext cx="6286500" cy="3060700"/>
          </a:xfrm>
        </p:spPr>
      </p:pic>
    </p:spTree>
    <p:extLst>
      <p:ext uri="{BB962C8B-B14F-4D97-AF65-F5344CB8AC3E}">
        <p14:creationId xmlns:p14="http://schemas.microsoft.com/office/powerpoint/2010/main" val="30457945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910ED4-AD95-A41F-0CD3-68FBD941F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Regras de Módulos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38A6427-6846-6D52-E04D-FCE3C721D3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Módulo é um componente mais discreto da página. </a:t>
            </a:r>
          </a:p>
          <a:p>
            <a:pPr lvl="1"/>
            <a:r>
              <a:rPr lang="pt-BR" dirty="0"/>
              <a:t>Barras de navegação, carrosséis, suas caixas de diálogo, widgets...</a:t>
            </a:r>
          </a:p>
          <a:p>
            <a:r>
              <a:rPr lang="pt-BR" dirty="0"/>
              <a:t>Os módulos ficam dentro dos componentes do Layout. </a:t>
            </a:r>
          </a:p>
          <a:p>
            <a:pPr lvl="1"/>
            <a:r>
              <a:rPr lang="pt-BR" dirty="0"/>
              <a:t>Também podem estar dentro de outros módulos. </a:t>
            </a:r>
          </a:p>
          <a:p>
            <a:r>
              <a:rPr lang="pt-BR" dirty="0"/>
              <a:t>Cada Módulo deve ser projetado para existir como um componente independente. </a:t>
            </a:r>
          </a:p>
          <a:p>
            <a:pPr lvl="1"/>
            <a:r>
              <a:rPr lang="pt-BR" dirty="0"/>
              <a:t>A página ficará mais flexível. </a:t>
            </a:r>
          </a:p>
          <a:p>
            <a:pPr lvl="1"/>
            <a:r>
              <a:rPr lang="pt-BR" dirty="0"/>
              <a:t>Podem ser reaproveitados</a:t>
            </a:r>
          </a:p>
        </p:txBody>
      </p:sp>
    </p:spTree>
    <p:extLst>
      <p:ext uri="{BB962C8B-B14F-4D97-AF65-F5344CB8AC3E}">
        <p14:creationId xmlns:p14="http://schemas.microsoft.com/office/powerpoint/2010/main" val="7727732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F4194A-CC39-D5E6-681E-8E4071CE1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Regras de Estado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8B9BF0-0866-6275-C0E5-A2E880646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É algo que aumenta e substitui todos os outros estilos. </a:t>
            </a:r>
          </a:p>
          <a:p>
            <a:pPr lvl="1"/>
            <a:r>
              <a:rPr lang="pt-BR" dirty="0"/>
              <a:t>Um </a:t>
            </a:r>
            <a:r>
              <a:rPr lang="pt-BR" dirty="0" err="1"/>
              <a:t>accordion</a:t>
            </a:r>
            <a:r>
              <a:rPr lang="pt-BR" dirty="0"/>
              <a:t> pode estar recolhida ou expandida	</a:t>
            </a:r>
          </a:p>
          <a:p>
            <a:pPr lvl="1"/>
            <a:r>
              <a:rPr lang="pt-BR" dirty="0"/>
              <a:t>Uma mensagem pode estar em estado de sucesso ou erro.</a:t>
            </a:r>
          </a:p>
          <a:p>
            <a:r>
              <a:rPr lang="pt-BR" dirty="0"/>
              <a:t>Os estados geralmente são aplicados ao mesmo elemento que uma regra de layout ou aplicados ao mesmo elemento que uma classe de módulo base.</a:t>
            </a:r>
          </a:p>
        </p:txBody>
      </p:sp>
    </p:spTree>
    <p:extLst>
      <p:ext uri="{BB962C8B-B14F-4D97-AF65-F5344CB8AC3E}">
        <p14:creationId xmlns:p14="http://schemas.microsoft.com/office/powerpoint/2010/main" val="27511923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8180E3-3052-4C80-E46F-8C92B4DA3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C9EB52B0-4A80-FCB2-19C9-D515B3C91E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0352" y="1828799"/>
            <a:ext cx="8477712" cy="4435813"/>
          </a:xfrm>
        </p:spPr>
      </p:pic>
    </p:spTree>
    <p:extLst>
      <p:ext uri="{BB962C8B-B14F-4D97-AF65-F5344CB8AC3E}">
        <p14:creationId xmlns:p14="http://schemas.microsoft.com/office/powerpoint/2010/main" val="15090862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0839A9-164B-48AC-41A9-CC0EFFDD1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Regras de Temas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E70995-4935-DC29-4B73-CE9656B85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Os temas podem afetar qualquer um dos tipos primários. </a:t>
            </a:r>
          </a:p>
          <a:p>
            <a:r>
              <a:rPr lang="pt-BR" dirty="0"/>
              <a:t>Eles podem substituir estilos básicos, como cores de link padrão. </a:t>
            </a:r>
          </a:p>
          <a:p>
            <a:r>
              <a:rPr lang="pt-BR" dirty="0"/>
              <a:t>Eles podem alterar os elementos do módulo, como cores e bordas. </a:t>
            </a:r>
          </a:p>
          <a:p>
            <a:r>
              <a:rPr lang="pt-BR" dirty="0"/>
              <a:t>Eles podem afetar o layout com arranjos diferentes. </a:t>
            </a:r>
          </a:p>
          <a:p>
            <a:r>
              <a:rPr lang="pt-BR" dirty="0"/>
              <a:t>Eles também podem alterar a aparência dos estados.</a:t>
            </a:r>
          </a:p>
        </p:txBody>
      </p:sp>
    </p:spTree>
    <p:extLst>
      <p:ext uri="{BB962C8B-B14F-4D97-AF65-F5344CB8AC3E}">
        <p14:creationId xmlns:p14="http://schemas.microsoft.com/office/powerpoint/2010/main" val="21519782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3C9995-9002-4B5F-C690-20DFC7877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2D42E911-BA9D-02B4-2096-562449774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0050" y="2464594"/>
            <a:ext cx="6311900" cy="3073400"/>
          </a:xfrm>
        </p:spPr>
      </p:pic>
    </p:spTree>
    <p:extLst>
      <p:ext uri="{BB962C8B-B14F-4D97-AF65-F5344CB8AC3E}">
        <p14:creationId xmlns:p14="http://schemas.microsoft.com/office/powerpoint/2010/main" val="14937620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292EB-45E8-4146-A9EC-7C6F64637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Texto&#10;&#10;Descrição gerada automaticamente com confiança baixa">
            <a:extLst>
              <a:ext uri="{FF2B5EF4-FFF2-40B4-BE49-F238E27FC236}">
                <a16:creationId xmlns:a16="http://schemas.microsoft.com/office/drawing/2014/main" id="{51ED8792-5D73-B20C-E485-073F8AB83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096749" cy="6858000"/>
          </a:xfrm>
        </p:spPr>
      </p:pic>
    </p:spTree>
    <p:extLst>
      <p:ext uri="{BB962C8B-B14F-4D97-AF65-F5344CB8AC3E}">
        <p14:creationId xmlns:p14="http://schemas.microsoft.com/office/powerpoint/2010/main" val="40953870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4273F0-0E50-927F-6208-8003DBF97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04C638A7-CA59-2B7D-F4F4-8EF1C5F1E3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7834" y="0"/>
            <a:ext cx="12187754" cy="6858000"/>
          </a:xfrm>
        </p:spPr>
      </p:pic>
    </p:spTree>
    <p:extLst>
      <p:ext uri="{BB962C8B-B14F-4D97-AF65-F5344CB8AC3E}">
        <p14:creationId xmlns:p14="http://schemas.microsoft.com/office/powerpoint/2010/main" val="31448906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4273F0-0E50-927F-6208-8003DBF97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 descr="Interface gráfica do usuário&#10;&#10;Descrição gerada automaticamente">
            <a:extLst>
              <a:ext uri="{FF2B5EF4-FFF2-40B4-BE49-F238E27FC236}">
                <a16:creationId xmlns:a16="http://schemas.microsoft.com/office/drawing/2014/main" id="{1DDA506A-DCC8-35A7-C5B9-D34A71E80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3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63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230397-2166-8DA5-7893-B48E7A5A5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O que é BEM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00B617-2C94-D1C7-9478-964D0BE08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pt-BR" sz="3200" b="0" i="0" dirty="0">
                <a:effectLst/>
                <a:latin typeface="Blanco"/>
              </a:rPr>
              <a:t>A metodologia </a:t>
            </a:r>
            <a:r>
              <a:rPr lang="pt-BR" sz="3200" b="1" i="0" dirty="0" err="1">
                <a:effectLst/>
                <a:latin typeface="Blanco"/>
              </a:rPr>
              <a:t>Block</a:t>
            </a:r>
            <a:r>
              <a:rPr lang="pt-BR" sz="3200" b="1" i="0" dirty="0">
                <a:effectLst/>
                <a:latin typeface="Blanco"/>
              </a:rPr>
              <a:t>, </a:t>
            </a:r>
            <a:r>
              <a:rPr lang="pt-BR" sz="3200" b="1" i="0" dirty="0" err="1">
                <a:effectLst/>
                <a:latin typeface="Blanco"/>
              </a:rPr>
              <a:t>Element</a:t>
            </a:r>
            <a:r>
              <a:rPr lang="pt-BR" sz="3200" b="1" i="0" dirty="0">
                <a:effectLst/>
                <a:latin typeface="Blanco"/>
              </a:rPr>
              <a:t>, </a:t>
            </a:r>
            <a:r>
              <a:rPr lang="pt-BR" sz="3200" b="1" i="0" dirty="0" err="1">
                <a:effectLst/>
                <a:latin typeface="Blanco"/>
              </a:rPr>
              <a:t>Modifier</a:t>
            </a:r>
            <a:r>
              <a:rPr lang="pt-BR" sz="3200" b="0" i="0" dirty="0">
                <a:effectLst/>
                <a:latin typeface="Blanco"/>
              </a:rPr>
              <a:t> (comumente chamada de </a:t>
            </a:r>
            <a:r>
              <a:rPr lang="pt-BR" sz="3200" b="0" i="0" dirty="0">
                <a:effectLst/>
                <a:latin typeface="Blanco"/>
                <a:hlinkClick r:id="rId2"/>
              </a:rPr>
              <a:t>BEM</a:t>
            </a:r>
            <a:r>
              <a:rPr lang="pt-BR" sz="3200" b="0" i="0" dirty="0">
                <a:effectLst/>
                <a:latin typeface="Blanco"/>
              </a:rPr>
              <a:t> ) é uma </a:t>
            </a:r>
            <a:r>
              <a:rPr lang="pt-BR" sz="3200" b="0" i="1" dirty="0">
                <a:effectLst/>
                <a:latin typeface="Blanco"/>
              </a:rPr>
              <a:t>convenção de nomenclatura</a:t>
            </a:r>
            <a:r>
              <a:rPr lang="pt-BR" sz="3200" b="0" i="0" dirty="0">
                <a:effectLst/>
                <a:latin typeface="Blanco"/>
              </a:rPr>
              <a:t> popular para classes em HTML e CSS. </a:t>
            </a:r>
          </a:p>
          <a:p>
            <a:pPr>
              <a:lnSpc>
                <a:spcPct val="150000"/>
              </a:lnSpc>
            </a:pPr>
            <a:r>
              <a:rPr lang="pt-BR" sz="3200" b="0" i="0" dirty="0">
                <a:effectLst/>
                <a:latin typeface="Blanco"/>
              </a:rPr>
              <a:t>Desenvolvido pela equipe da </a:t>
            </a:r>
            <a:r>
              <a:rPr lang="pt-BR" sz="3200" b="0" i="0" dirty="0" err="1">
                <a:effectLst/>
                <a:latin typeface="Blanco"/>
              </a:rPr>
              <a:t>Yandex</a:t>
            </a:r>
            <a:r>
              <a:rPr lang="pt-BR" sz="3200" b="0" i="0" dirty="0">
                <a:effectLst/>
                <a:latin typeface="Blanco"/>
              </a:rPr>
              <a:t>, tem como objetivo ajudar os desenvolvedores a entender melhor a relação entre HTML e CSS em um determinado projeto.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16837462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4273F0-0E50-927F-6208-8003DBF97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9" name="Imagem 8" descr="Interface gráfica do usuário&#10;&#10;Descrição gerada automaticamente">
            <a:extLst>
              <a:ext uri="{FF2B5EF4-FFF2-40B4-BE49-F238E27FC236}">
                <a16:creationId xmlns:a16="http://schemas.microsoft.com/office/drawing/2014/main" id="{4F8E11B8-2C81-1AEF-42AE-6430DBD50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40956" cy="6858000"/>
          </a:xfrm>
          <a:prstGeom prst="rect">
            <a:avLst/>
          </a:prstGeo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7EB4972-B6A3-604B-B11D-8CE639756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454638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4273F0-0E50-927F-6208-8003DBF97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" name="Imagem 10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6161F785-AECB-6556-6195-71D77E549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06859" cy="6858000"/>
          </a:xfrm>
          <a:prstGeom prst="rect">
            <a:avLst/>
          </a:prstGeo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55C4354-C4A0-AF41-045A-89F6D1A8A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211928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4273F0-0E50-927F-6208-8003DBF97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3" name="Imagem 12" descr="Tela de celular&#10;&#10;Descrição gerada automaticamente">
            <a:extLst>
              <a:ext uri="{FF2B5EF4-FFF2-40B4-BE49-F238E27FC236}">
                <a16:creationId xmlns:a16="http://schemas.microsoft.com/office/drawing/2014/main" id="{3B616D8C-B927-043B-6586-69AF827AB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75246" cy="6858000"/>
          </a:xfrm>
          <a:prstGeom prst="rect">
            <a:avLst/>
          </a:prstGeo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210C0B3-45CC-A2D8-C157-865E7871D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78221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4273F0-0E50-927F-6208-8003DBF97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5" name="Imagem 14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E67DA357-0A46-F41B-657D-4F31FC6AD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746" y="0"/>
            <a:ext cx="12248745" cy="688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7864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4273F0-0E50-927F-6208-8003DBF97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7" name="Imagem 16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C8FA01F2-3DF2-0F24-DAD9-87BE7A22D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068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5220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8C91F-92F0-EB4D-A8DA-4005F24C9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484F34-42B9-224D-BA10-4135E69CF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BEM </a:t>
            </a:r>
            <a:r>
              <a:rPr lang="pt-BR" dirty="0" err="1"/>
              <a:t>Methodology</a:t>
            </a:r>
            <a:r>
              <a:rPr lang="pt-BR" dirty="0"/>
              <a:t>: 7.1 [</a:t>
            </a:r>
            <a:r>
              <a:rPr lang="pt-BR" dirty="0">
                <a:hlinkClick r:id="rId2"/>
              </a:rPr>
              <a:t>https://css-tricks.com/bem-101/#:~:text=The%20Block%2C%20Element%2C%20Modifier%20methodology,CSS%20in%20a%20given%20project</a:t>
            </a:r>
            <a:r>
              <a:rPr lang="pt-BR" dirty="0"/>
              <a:t>] 7.1. [</a:t>
            </a:r>
            <a:r>
              <a:rPr lang="pt-BR" dirty="0">
                <a:hlinkClick r:id="rId3"/>
              </a:rPr>
              <a:t>http://getbem.com/introduction/</a:t>
            </a:r>
            <a:r>
              <a:rPr lang="pt-BR" dirty="0"/>
              <a:t>] 7.2 [</a:t>
            </a:r>
            <a:r>
              <a:rPr lang="pt-BR" dirty="0">
                <a:hlinkClick r:id="rId4"/>
              </a:rPr>
              <a:t>https://en.bem.info/methodology/css/</a:t>
            </a:r>
            <a:r>
              <a:rPr lang="pt-BR" dirty="0"/>
              <a:t>]</a:t>
            </a:r>
          </a:p>
          <a:p>
            <a:r>
              <a:rPr lang="pt-BR" dirty="0"/>
              <a:t>Traduzir Tweet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459491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C99D1AB-0C2D-4DD9-B88A-B6369D904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5C17129-6743-6436-C2A9-9D9B0F422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028" y="1372905"/>
            <a:ext cx="2820390" cy="4305519"/>
          </a:xfrm>
        </p:spPr>
        <p:txBody>
          <a:bodyPr anchor="ctr">
            <a:normAutofit/>
          </a:bodyPr>
          <a:lstStyle/>
          <a:p>
            <a:r>
              <a:rPr lang="pt-BR" dirty="0"/>
              <a:t>Referências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66B701-A198-F9E4-9D8C-38B665E7F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1678" y="45720"/>
            <a:ext cx="8058749" cy="6765925"/>
          </a:xfrm>
          <a:solidFill>
            <a:schemeClr val="bg1"/>
          </a:solidFill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sz="1800" dirty="0"/>
              <a:t>BEM, </a:t>
            </a:r>
            <a:r>
              <a:rPr lang="pt-BR" sz="1800" dirty="0" err="1"/>
              <a:t>Preprocessadores</a:t>
            </a:r>
            <a:r>
              <a:rPr lang="pt-BR" sz="1800" dirty="0"/>
              <a:t> SASS</a:t>
            </a:r>
          </a:p>
          <a:p>
            <a:pPr marL="454025" lvl="1" indent="-247650"/>
            <a:r>
              <a:rPr lang="pt-BR" sz="1600" dirty="0"/>
              <a:t>https://</a:t>
            </a:r>
            <a:r>
              <a:rPr lang="pt-BR" sz="1600" dirty="0" err="1"/>
              <a:t>css-tricks.com</a:t>
            </a:r>
            <a:r>
              <a:rPr lang="pt-BR" sz="1600" dirty="0"/>
              <a:t>/bem-101/#:~:</a:t>
            </a:r>
            <a:r>
              <a:rPr lang="pt-BR" sz="1600" dirty="0" err="1"/>
              <a:t>text</a:t>
            </a:r>
            <a:r>
              <a:rPr lang="pt-BR" sz="1600" dirty="0"/>
              <a:t>=The%20Block%2C%20Element%2C%20Modifier%20methodology,CSS%20in%20a%20given%20project</a:t>
            </a:r>
          </a:p>
          <a:p>
            <a:pPr marL="454025" lvl="1" indent="-247650"/>
            <a:r>
              <a:rPr lang="pt-BR" sz="1600" dirty="0"/>
              <a:t>https://</a:t>
            </a:r>
            <a:r>
              <a:rPr lang="pt-BR" sz="1600" dirty="0" err="1"/>
              <a:t>getbem.com</a:t>
            </a:r>
            <a:r>
              <a:rPr lang="pt-BR" sz="1600" dirty="0"/>
              <a:t>/</a:t>
            </a:r>
            <a:r>
              <a:rPr lang="pt-BR" sz="1600" dirty="0" err="1"/>
              <a:t>introduction</a:t>
            </a:r>
            <a:r>
              <a:rPr lang="pt-BR" sz="1600" dirty="0"/>
              <a:t>/</a:t>
            </a:r>
          </a:p>
          <a:p>
            <a:pPr marL="454025" lvl="1" indent="-247650"/>
            <a:r>
              <a:rPr lang="pt-BR" sz="1600" dirty="0">
                <a:hlinkClick r:id="rId2"/>
              </a:rPr>
              <a:t>https://allonsmandy.netlify.app/blog/bem/</a:t>
            </a:r>
            <a:endParaRPr lang="pt-BR" sz="1600" dirty="0"/>
          </a:p>
          <a:p>
            <a:pPr marL="0" indent="0">
              <a:buNone/>
            </a:pPr>
            <a:r>
              <a:rPr lang="pt-BR" sz="1800" dirty="0"/>
              <a:t>OOCSS</a:t>
            </a:r>
          </a:p>
          <a:p>
            <a:pPr marL="454025" lvl="1" indent="-247650"/>
            <a:r>
              <a:rPr lang="pt-BR" sz="1600" dirty="0">
                <a:hlinkClick r:id="rId3"/>
              </a:rPr>
              <a:t>http://oocss.org/</a:t>
            </a:r>
            <a:endParaRPr lang="pt-BR" sz="1600" dirty="0"/>
          </a:p>
          <a:p>
            <a:pPr marL="454025" lvl="1" indent="-247650"/>
            <a:r>
              <a:rPr lang="pt-BR" sz="1600" dirty="0"/>
              <a:t>https://</a:t>
            </a:r>
            <a:r>
              <a:rPr lang="pt-BR" sz="1600" dirty="0" err="1"/>
              <a:t>allonsmandy.netlify.app</a:t>
            </a:r>
            <a:r>
              <a:rPr lang="pt-BR" sz="1600" dirty="0"/>
              <a:t>/blog/arquitetura-</a:t>
            </a:r>
            <a:r>
              <a:rPr lang="pt-BR" sz="1600" dirty="0" err="1"/>
              <a:t>css</a:t>
            </a:r>
            <a:r>
              <a:rPr lang="pt-BR" sz="1600" dirty="0"/>
              <a:t>-</a:t>
            </a:r>
            <a:r>
              <a:rPr lang="pt-BR" sz="1600" dirty="0" err="1"/>
              <a:t>oocss</a:t>
            </a:r>
            <a:r>
              <a:rPr lang="pt-BR" sz="1600" dirty="0"/>
              <a:t>/</a:t>
            </a:r>
          </a:p>
          <a:p>
            <a:r>
              <a:rPr lang="pt-BR" sz="1800" dirty="0"/>
              <a:t>SMACSS</a:t>
            </a:r>
          </a:p>
          <a:p>
            <a:r>
              <a:rPr lang="pt-BR" sz="1800" dirty="0"/>
              <a:t>SUITCSS</a:t>
            </a:r>
          </a:p>
          <a:p>
            <a:pPr lvl="1"/>
            <a:r>
              <a:rPr lang="pt-BR" sz="1600" dirty="0"/>
              <a:t>https://</a:t>
            </a:r>
            <a:r>
              <a:rPr lang="pt-BR" sz="1600" dirty="0" err="1"/>
              <a:t>suitcss.github.io</a:t>
            </a:r>
            <a:r>
              <a:rPr lang="pt-BR" sz="1600" dirty="0"/>
              <a:t>/</a:t>
            </a:r>
          </a:p>
          <a:p>
            <a:endParaRPr lang="pt-BR" sz="16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D441503-E7C2-65E7-3394-AEAD66250A8C}"/>
              </a:ext>
            </a:extLst>
          </p:cNvPr>
          <p:cNvSpPr txBox="1"/>
          <p:nvPr/>
        </p:nvSpPr>
        <p:spPr>
          <a:xfrm>
            <a:off x="17042860" y="-2762655"/>
            <a:ext cx="1847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928429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D4ECA-0F31-F748-B526-4D9847E54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Preprocessador</a:t>
            </a:r>
            <a:r>
              <a:rPr lang="pt-BR" dirty="0"/>
              <a:t> SAS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823338-F6CF-A847-9F13-886DB4F2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variables</a:t>
            </a:r>
            <a:endParaRPr lang="pt-BR" dirty="0"/>
          </a:p>
          <a:p>
            <a:r>
              <a:rPr lang="pt-BR" dirty="0" err="1"/>
              <a:t>nesting</a:t>
            </a:r>
            <a:endParaRPr lang="pt-BR" dirty="0"/>
          </a:p>
          <a:p>
            <a:r>
              <a:rPr lang="pt-BR" dirty="0" err="1"/>
              <a:t>partials</a:t>
            </a:r>
            <a:endParaRPr lang="pt-BR" dirty="0"/>
          </a:p>
          <a:p>
            <a:r>
              <a:rPr lang="pt-BR" dirty="0" err="1"/>
              <a:t>mixins</a:t>
            </a:r>
            <a:endParaRPr lang="pt-BR" dirty="0"/>
          </a:p>
          <a:p>
            <a:r>
              <a:rPr lang="pt-BR" dirty="0" err="1"/>
              <a:t>imports</a:t>
            </a:r>
            <a:endParaRPr lang="pt-BR" dirty="0"/>
          </a:p>
          <a:p>
            <a:r>
              <a:rPr lang="pt-BR" dirty="0" err="1"/>
              <a:t>operators</a:t>
            </a:r>
            <a:endParaRPr lang="pt-BR" dirty="0"/>
          </a:p>
          <a:p>
            <a:r>
              <a:rPr lang="pt-BR" dirty="0" err="1"/>
              <a:t>functions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644941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2F34AA-6CC6-A94F-ABFC-58348BBC4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E3471F-4D27-6A4F-9DCA-1A651557D8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SASS: 8.1 [</a:t>
            </a:r>
            <a:r>
              <a:rPr lang="pt-BR" dirty="0">
                <a:hlinkClick r:id="rId2"/>
              </a:rPr>
              <a:t>https://youtube.com/watch?v=_a5j7KoflTs</a:t>
            </a:r>
            <a:r>
              <a:rPr lang="pt-BR" dirty="0"/>
              <a:t>] 8.1 [</a:t>
            </a:r>
            <a:r>
              <a:rPr lang="pt-BR" dirty="0">
                <a:hlinkClick r:id="rId3"/>
              </a:rPr>
              <a:t>https://sass-lang.com/documentation/variables</a:t>
            </a:r>
            <a:r>
              <a:rPr lang="pt-BR" dirty="0"/>
              <a:t>] 8.2 [</a:t>
            </a:r>
            <a:r>
              <a:rPr lang="pt-BR" dirty="0">
                <a:hlinkClick r:id="rId4"/>
              </a:rPr>
              <a:t>https://w3schools.com/sass/sass_nesting.php</a:t>
            </a:r>
            <a:r>
              <a:rPr lang="pt-BR" dirty="0"/>
              <a:t>] 8.3 [</a:t>
            </a:r>
            <a:r>
              <a:rPr lang="pt-BR" dirty="0">
                <a:hlinkClick r:id="rId5"/>
              </a:rPr>
              <a:t>https://sass-lang.com/guide#topic-4</a:t>
            </a:r>
            <a:r>
              <a:rPr lang="pt-BR" dirty="0"/>
              <a:t>] 8.4 [</a:t>
            </a:r>
            <a:r>
              <a:rPr lang="pt-BR" dirty="0">
                <a:hlinkClick r:id="rId6"/>
              </a:rPr>
              <a:t>https://sass-lang.com/documentation/at-rules/mixin</a:t>
            </a:r>
            <a:r>
              <a:rPr lang="pt-BR" dirty="0"/>
              <a:t>] 8.5 [</a:t>
            </a:r>
            <a:r>
              <a:rPr lang="pt-BR" dirty="0">
                <a:hlinkClick r:id="rId7"/>
              </a:rPr>
              <a:t>https://sass-lang.com/documentation/at-rules/import</a:t>
            </a:r>
            <a:r>
              <a:rPr lang="pt-BR" dirty="0"/>
              <a:t>] 8.6 [</a:t>
            </a:r>
            <a:r>
              <a:rPr lang="pt-BR" dirty="0">
                <a:hlinkClick r:id="rId8"/>
              </a:rPr>
              <a:t>https://sass-lang.com/documentation/operators</a:t>
            </a:r>
            <a:r>
              <a:rPr lang="pt-BR" dirty="0"/>
              <a:t>] 8.7 [</a:t>
            </a:r>
            <a:r>
              <a:rPr lang="pt-BR" dirty="0">
                <a:hlinkClick r:id="rId9"/>
              </a:rPr>
              <a:t>https://sass-lang.com/documentation/at-rules/function</a:t>
            </a:r>
            <a:r>
              <a:rPr lang="pt-BR" dirty="0"/>
              <a:t>]</a:t>
            </a:r>
          </a:p>
          <a:p>
            <a:r>
              <a:rPr lang="pt-BR" dirty="0" err="1"/>
              <a:t>T</a:t>
            </a:r>
            <a:endParaRPr lang="pt-BR"/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3203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2E04B1-207D-1BAC-410A-C36B64DAA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 b="0" i="0">
                <a:solidFill>
                  <a:srgbClr val="FFFFFF"/>
                </a:solidFill>
                <a:effectLst/>
                <a:latin typeface="Blanco"/>
              </a:rPr>
              <a:t>Escrevendo no estilo BEM pode escrever:</a:t>
            </a:r>
            <a:endParaRPr lang="pt-BR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B2C5A2D-3E03-D39C-FAD2-BD68F20CE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740098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pt-BR" b="0" i="1">
                <a:effectLst/>
                <a:latin typeface="SFMono-Regular"/>
              </a:rPr>
              <a:t>/* </a:t>
            </a:r>
            <a:r>
              <a:rPr lang="pt-BR" b="0" i="1" err="1">
                <a:effectLst/>
                <a:latin typeface="SFMono-Regular"/>
              </a:rPr>
              <a:t>Block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component</a:t>
            </a:r>
            <a:r>
              <a:rPr lang="pt-BR" b="0" i="1">
                <a:effectLst/>
                <a:latin typeface="SFMono-Regular"/>
              </a:rPr>
              <a:t> */</a:t>
            </a:r>
            <a:r>
              <a:rPr lang="pt-BR" b="0" i="0">
                <a:effectLst/>
                <a:latin typeface="SFMono-Regular"/>
              </a:rPr>
              <a:t> </a:t>
            </a:r>
          </a:p>
          <a:p>
            <a:pPr marL="0" indent="0">
              <a:buNone/>
            </a:pPr>
            <a:r>
              <a:rPr lang="pt-BR" b="0" i="0">
                <a:effectLst/>
                <a:latin typeface="SFMono-Regular"/>
              </a:rPr>
              <a:t>.</a:t>
            </a:r>
            <a:r>
              <a:rPr lang="pt-BR" b="0" i="0" err="1">
                <a:effectLst/>
                <a:latin typeface="SFMono-Regular"/>
              </a:rPr>
              <a:t>btn</a:t>
            </a:r>
            <a:r>
              <a:rPr lang="pt-BR" b="0" i="0">
                <a:effectLst/>
                <a:latin typeface="SFMono-Regular"/>
              </a:rPr>
              <a:t> {} </a:t>
            </a:r>
          </a:p>
          <a:p>
            <a:pPr marL="0" indent="0">
              <a:buNone/>
            </a:pPr>
            <a:r>
              <a:rPr lang="pt-BR" b="0" i="1">
                <a:effectLst/>
                <a:latin typeface="SFMono-Regular"/>
              </a:rPr>
              <a:t>/* </a:t>
            </a:r>
            <a:r>
              <a:rPr lang="pt-BR" b="0" i="1" err="1">
                <a:effectLst/>
                <a:latin typeface="SFMono-Regular"/>
              </a:rPr>
              <a:t>Element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that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depends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upon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the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block</a:t>
            </a:r>
            <a:r>
              <a:rPr lang="pt-BR" b="0" i="1">
                <a:effectLst/>
                <a:latin typeface="SFMono-Regular"/>
              </a:rPr>
              <a:t> */</a:t>
            </a:r>
            <a:r>
              <a:rPr lang="pt-BR" b="0" i="0">
                <a:effectLst/>
                <a:latin typeface="SFMono-Regular"/>
              </a:rPr>
              <a:t> </a:t>
            </a:r>
          </a:p>
          <a:p>
            <a:pPr marL="0" indent="0">
              <a:buNone/>
            </a:pPr>
            <a:r>
              <a:rPr lang="pt-BR">
                <a:latin typeface="SFMono-Regular"/>
              </a:rPr>
              <a:t>.</a:t>
            </a:r>
            <a:r>
              <a:rPr lang="pt-BR" err="1">
                <a:latin typeface="SFMono-Regular"/>
              </a:rPr>
              <a:t>btn</a:t>
            </a:r>
            <a:r>
              <a:rPr lang="pt-BR">
                <a:latin typeface="SFMono-Regular"/>
              </a:rPr>
              <a:t>__</a:t>
            </a:r>
            <a:r>
              <a:rPr lang="pt-BR" err="1">
                <a:latin typeface="SFMono-Regular"/>
              </a:rPr>
              <a:t>price</a:t>
            </a:r>
            <a:r>
              <a:rPr lang="pt-BR" b="0" i="0">
                <a:effectLst/>
                <a:latin typeface="SFMono-Regular"/>
              </a:rPr>
              <a:t> {} </a:t>
            </a:r>
          </a:p>
          <a:p>
            <a:pPr marL="0" indent="0">
              <a:buNone/>
            </a:pPr>
            <a:r>
              <a:rPr lang="pt-BR" b="0" i="1">
                <a:effectLst/>
                <a:latin typeface="SFMono-Regular"/>
              </a:rPr>
              <a:t>/* </a:t>
            </a:r>
            <a:r>
              <a:rPr lang="pt-BR" b="0" i="1" err="1">
                <a:effectLst/>
                <a:latin typeface="SFMono-Regular"/>
              </a:rPr>
              <a:t>Modifier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that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changes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the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style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of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the</a:t>
            </a:r>
            <a:r>
              <a:rPr lang="pt-BR" b="0" i="1">
                <a:effectLst/>
                <a:latin typeface="SFMono-Regular"/>
              </a:rPr>
              <a:t> </a:t>
            </a:r>
            <a:r>
              <a:rPr lang="pt-BR" b="0" i="1" err="1">
                <a:effectLst/>
                <a:latin typeface="SFMono-Regular"/>
              </a:rPr>
              <a:t>block</a:t>
            </a:r>
            <a:r>
              <a:rPr lang="pt-BR" b="0" i="1">
                <a:effectLst/>
                <a:latin typeface="SFMono-Regular"/>
              </a:rPr>
              <a:t> */</a:t>
            </a:r>
            <a:r>
              <a:rPr lang="pt-BR" b="0" i="0">
                <a:effectLst/>
                <a:latin typeface="SFMono-Regular"/>
              </a:rPr>
              <a:t> </a:t>
            </a:r>
          </a:p>
          <a:p>
            <a:pPr marL="0" indent="0">
              <a:buNone/>
            </a:pPr>
            <a:r>
              <a:rPr lang="pt-BR">
                <a:latin typeface="SFMono-Regular"/>
              </a:rPr>
              <a:t>.</a:t>
            </a:r>
            <a:r>
              <a:rPr lang="pt-BR" err="1">
                <a:latin typeface="SFMono-Regular"/>
              </a:rPr>
              <a:t>btn</a:t>
            </a:r>
            <a:r>
              <a:rPr lang="pt-BR">
                <a:latin typeface="SFMono-Regular"/>
              </a:rPr>
              <a:t>--</a:t>
            </a:r>
            <a:r>
              <a:rPr lang="pt-BR" err="1">
                <a:latin typeface="SFMono-Regular"/>
              </a:rPr>
              <a:t>orange</a:t>
            </a:r>
            <a:r>
              <a:rPr lang="pt-BR">
                <a:latin typeface="SFMono-Regular"/>
              </a:rPr>
              <a:t> </a:t>
            </a:r>
            <a:r>
              <a:rPr lang="pt-BR" b="0" i="0">
                <a:effectLst/>
                <a:latin typeface="SFMono-Regular"/>
              </a:rPr>
              <a:t>{} </a:t>
            </a:r>
          </a:p>
          <a:p>
            <a:pPr marL="0" indent="0">
              <a:buNone/>
            </a:pPr>
            <a:r>
              <a:rPr lang="pt-BR">
                <a:latin typeface="SFMono-Regular"/>
              </a:rPr>
              <a:t>.</a:t>
            </a:r>
            <a:r>
              <a:rPr lang="pt-BR" err="1">
                <a:latin typeface="SFMono-Regular"/>
              </a:rPr>
              <a:t>btn</a:t>
            </a:r>
            <a:r>
              <a:rPr lang="pt-BR">
                <a:latin typeface="SFMono-Regular"/>
              </a:rPr>
              <a:t>--big</a:t>
            </a:r>
            <a:r>
              <a:rPr lang="pt-BR" b="0" i="0">
                <a:effectLst/>
                <a:latin typeface="SFMono-Regular"/>
              </a:rPr>
              <a:t> {}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9398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FF221B8-211B-52C7-C8C1-7FE4D7C35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Bloco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EB87ED-5C3B-4419-054A-01AEFBF55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pt-BR" sz="2600">
                <a:latin typeface="Blanco"/>
              </a:rPr>
              <a:t>U</a:t>
            </a:r>
            <a:r>
              <a:rPr lang="pt-BR" sz="2600" b="0" i="0">
                <a:effectLst/>
                <a:latin typeface="Blanco"/>
              </a:rPr>
              <a:t>m </a:t>
            </a:r>
            <a:r>
              <a:rPr lang="pt-BR" sz="2600" b="1" i="0">
                <a:effectLst/>
                <a:latin typeface="Blanco"/>
              </a:rPr>
              <a:t>bloco</a:t>
            </a:r>
            <a:r>
              <a:rPr lang="pt-BR" sz="2600" b="0" i="0">
                <a:effectLst/>
                <a:latin typeface="Blanco"/>
              </a:rPr>
              <a:t> é uma abstração de nível superior de um novo componente, por exemplo, um botão: </a:t>
            </a:r>
          </a:p>
          <a:p>
            <a:pPr marL="0" indent="0">
              <a:buNone/>
            </a:pPr>
            <a:r>
              <a:rPr lang="pt-BR" sz="2600" b="0" i="0">
                <a:effectLst/>
                <a:latin typeface="Blanco"/>
              </a:rPr>
              <a:t>	.</a:t>
            </a:r>
            <a:r>
              <a:rPr lang="pt-BR" sz="2600" b="0" i="0" err="1">
                <a:effectLst/>
                <a:latin typeface="Blanco"/>
              </a:rPr>
              <a:t>btn</a:t>
            </a:r>
            <a:r>
              <a:rPr lang="pt-BR" sz="2600" b="0" i="0">
                <a:effectLst/>
                <a:latin typeface="Blanco"/>
              </a:rPr>
              <a:t> { }</a:t>
            </a:r>
          </a:p>
          <a:p>
            <a:r>
              <a:rPr lang="pt-BR" sz="2600" b="0" i="0">
                <a:effectLst/>
                <a:latin typeface="Blanco"/>
              </a:rPr>
              <a:t>Este bloco deve ser considerado um pai.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600" b="0" i="0">
                <a:effectLst/>
                <a:latin typeface="Catamaran"/>
              </a:rPr>
              <a:t>É a entidade independente que tem o seu próprio significado.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600" b="0" i="0">
                <a:effectLst/>
                <a:latin typeface="Catamaran"/>
              </a:rPr>
              <a:t>Um bloco é um container cujos conteúdos são elementos da marcação HTML, ou ainda, outros blocos.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600" b="0" i="0">
                <a:effectLst/>
                <a:latin typeface="Catamaran"/>
              </a:rPr>
              <a:t>Podemos associar blocos do BEM com módulos do </a:t>
            </a:r>
            <a:r>
              <a:rPr lang="pt-BR" sz="2600" b="1" i="0" err="1">
                <a:effectLst/>
                <a:latin typeface="Catamaran"/>
              </a:rPr>
              <a:t>smacss</a:t>
            </a:r>
            <a:r>
              <a:rPr lang="pt-BR" sz="2600" b="0" i="0">
                <a:effectLst/>
                <a:latin typeface="Catamaran"/>
              </a:rPr>
              <a:t>.</a:t>
            </a:r>
            <a:endParaRPr lang="pt-BR" sz="2600" b="0" i="0">
              <a:effectLst/>
              <a:latin typeface="Blanco"/>
            </a:endParaRPr>
          </a:p>
          <a:p>
            <a:pPr marL="0" indent="0">
              <a:buNone/>
            </a:pPr>
            <a:br>
              <a:rPr lang="pt-BR" sz="2600"/>
            </a:br>
            <a:endParaRPr lang="pt-BR" sz="2600"/>
          </a:p>
        </p:txBody>
      </p:sp>
    </p:spTree>
    <p:extLst>
      <p:ext uri="{BB962C8B-B14F-4D97-AF65-F5344CB8AC3E}">
        <p14:creationId xmlns:p14="http://schemas.microsoft.com/office/powerpoint/2010/main" val="1210004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 descr="Diagrama&#10;&#10;Descrição gerada automaticamente">
            <a:extLst>
              <a:ext uri="{FF2B5EF4-FFF2-40B4-BE49-F238E27FC236}">
                <a16:creationId xmlns:a16="http://schemas.microsoft.com/office/drawing/2014/main" id="{34C5B1EF-3205-DD45-1FCB-FA334D809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52336"/>
            <a:ext cx="12166122" cy="5953328"/>
          </a:xfrm>
        </p:spPr>
      </p:pic>
    </p:spTree>
    <p:extLst>
      <p:ext uri="{BB962C8B-B14F-4D97-AF65-F5344CB8AC3E}">
        <p14:creationId xmlns:p14="http://schemas.microsoft.com/office/powerpoint/2010/main" val="4267315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5FA20BA-2E67-E214-568C-ACA431991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Elementos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5CB21F-17D5-83EE-0617-E49D3314E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7459347" cy="5585619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sz="2600" b="1" i="0" dirty="0">
                <a:effectLst/>
                <a:latin typeface="Catamaran"/>
              </a:rPr>
              <a:t>Um elemento está dentro de um bloco</a:t>
            </a:r>
            <a:r>
              <a:rPr lang="pt-BR" sz="2600" b="0" i="0" dirty="0">
                <a:effectLst/>
                <a:latin typeface="Catamaran"/>
              </a:rPr>
              <a:t>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600" b="0" i="0" dirty="0">
                <a:effectLst/>
                <a:latin typeface="Catamaran"/>
              </a:rPr>
              <a:t>Ele ajuda a formar o bloco e a constituir o elemento formando uma semântica correta.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600" b="0" i="0" dirty="0">
                <a:effectLst/>
                <a:latin typeface="Catamaran"/>
              </a:rPr>
              <a:t>Como os elementos sempre estão atrelados a um bloco, seu nome também contém o bloco a que pertence separado por dois sublinhados. (__)</a:t>
            </a:r>
          </a:p>
          <a:p>
            <a:r>
              <a:rPr lang="pt-BR" sz="2600" b="0" i="0" dirty="0">
                <a:effectLst/>
                <a:latin typeface="Catamaran"/>
              </a:rPr>
              <a:t>Elementos não devem conter elementos!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600" b="0" i="0" dirty="0">
                <a:effectLst/>
                <a:latin typeface="Catamaran"/>
              </a:rPr>
              <a:t>Os elementos pertencem ao bloco e não a outros elementos.</a:t>
            </a:r>
          </a:p>
          <a:p>
            <a:r>
              <a:rPr lang="pt-BR" sz="2600" dirty="0">
                <a:latin typeface="Blanco"/>
              </a:rPr>
              <a:t>P</a:t>
            </a:r>
            <a:r>
              <a:rPr lang="pt-BR" sz="2600" b="0" i="0" dirty="0">
                <a:effectLst/>
                <a:latin typeface="Blanco"/>
              </a:rPr>
              <a:t>odem ser colocados dentro e são indicados por dois sublinhados após o nome do bloco, como:</a:t>
            </a:r>
          </a:p>
          <a:p>
            <a:pPr marL="0" indent="0">
              <a:buNone/>
            </a:pPr>
            <a:r>
              <a:rPr lang="pt-BR" sz="2600" b="0" i="0" dirty="0">
                <a:effectLst/>
                <a:latin typeface="Blanco"/>
              </a:rPr>
              <a:t>	.</a:t>
            </a:r>
            <a:r>
              <a:rPr lang="pt-BR" sz="2600" b="0" i="0" dirty="0" err="1">
                <a:effectLst/>
                <a:latin typeface="Blanco"/>
              </a:rPr>
              <a:t>btn</a:t>
            </a:r>
            <a:r>
              <a:rPr lang="pt-BR" sz="2600" b="0" i="0" dirty="0">
                <a:effectLst/>
                <a:latin typeface="Blanco"/>
              </a:rPr>
              <a:t>__</a:t>
            </a:r>
            <a:r>
              <a:rPr lang="pt-BR" sz="2600" b="0" i="0" dirty="0" err="1">
                <a:effectLst/>
                <a:latin typeface="Blanco"/>
              </a:rPr>
              <a:t>price</a:t>
            </a:r>
            <a:r>
              <a:rPr lang="pt-BR" sz="2600" b="0" i="0" dirty="0">
                <a:effectLst/>
                <a:latin typeface="Blanco"/>
              </a:rPr>
              <a:t> { }. </a:t>
            </a:r>
            <a:endParaRPr lang="pt-BR" sz="2600" dirty="0"/>
          </a:p>
        </p:txBody>
      </p:sp>
    </p:spTree>
    <p:extLst>
      <p:ext uri="{BB962C8B-B14F-4D97-AF65-F5344CB8AC3E}">
        <p14:creationId xmlns:p14="http://schemas.microsoft.com/office/powerpoint/2010/main" val="2892104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AE29EA-9964-4116-7A30-EABEE9F71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id="{1A6BBD63-C617-24B6-417F-5C2F9FD91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79768"/>
            <a:ext cx="10515600" cy="3443051"/>
          </a:xfrm>
        </p:spPr>
      </p:pic>
      <p:pic>
        <p:nvPicPr>
          <p:cNvPr id="7" name="Imagem 6" descr="Forma&#10;&#10;Descrição gerada automaticamente">
            <a:extLst>
              <a:ext uri="{FF2B5EF4-FFF2-40B4-BE49-F238E27FC236}">
                <a16:creationId xmlns:a16="http://schemas.microsoft.com/office/drawing/2014/main" id="{3D494033-5799-0F19-142F-BFFDABB26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5795"/>
            <a:ext cx="10597938" cy="1563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20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9931</TotalTime>
  <Words>2182</Words>
  <Application>Microsoft Macintosh PowerPoint</Application>
  <PresentationFormat>Widescreen</PresentationFormat>
  <Paragraphs>214</Paragraphs>
  <Slides>48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48</vt:i4>
      </vt:variant>
    </vt:vector>
  </HeadingPairs>
  <TitlesOfParts>
    <vt:vector size="56" baseType="lpstr">
      <vt:lpstr>Arial</vt:lpstr>
      <vt:lpstr>Blanco</vt:lpstr>
      <vt:lpstr>Calibri</vt:lpstr>
      <vt:lpstr>Calibri Light</vt:lpstr>
      <vt:lpstr>Catamaran</vt:lpstr>
      <vt:lpstr>SFMono-Regular</vt:lpstr>
      <vt:lpstr>ui-sans-serif</vt:lpstr>
      <vt:lpstr>Tema do Office</vt:lpstr>
      <vt:lpstr>Metodologias de aprimoramento de código CSS</vt:lpstr>
      <vt:lpstr>Metodologias CSS</vt:lpstr>
      <vt:lpstr>Seletores despadronizados</vt:lpstr>
      <vt:lpstr>O que é BEM</vt:lpstr>
      <vt:lpstr>Escrevendo no estilo BEM pode escrever:</vt:lpstr>
      <vt:lpstr>Bloco</vt:lpstr>
      <vt:lpstr>Apresentação do PowerPoint</vt:lpstr>
      <vt:lpstr>Elementos</vt:lpstr>
      <vt:lpstr>Apresentação do PowerPoint</vt:lpstr>
      <vt:lpstr>Modificadores</vt:lpstr>
      <vt:lpstr>RUIM</vt:lpstr>
      <vt:lpstr>BOM</vt:lpstr>
      <vt:lpstr>Exemplo</vt:lpstr>
      <vt:lpstr>Vantagem</vt:lpstr>
      <vt:lpstr>Vantagens do BEM</vt:lpstr>
      <vt:lpstr>Apresentação do PowerPoint</vt:lpstr>
      <vt:lpstr>Metodologias</vt:lpstr>
      <vt:lpstr>Metodologia OOCSS</vt:lpstr>
      <vt:lpstr>Princípios OOCSS</vt:lpstr>
      <vt:lpstr>Princípios OOCSS</vt:lpstr>
      <vt:lpstr>Apresentação do PowerPoint</vt:lpstr>
      <vt:lpstr>Apresentação do PowerPoint</vt:lpstr>
      <vt:lpstr>Boas Práticas</vt:lpstr>
      <vt:lpstr>Boas Práticas</vt:lpstr>
      <vt:lpstr>Boas Práticas</vt:lpstr>
      <vt:lpstr>SMACSS</vt:lpstr>
      <vt:lpstr>Regras BASE</vt:lpstr>
      <vt:lpstr>Regras BASE</vt:lpstr>
      <vt:lpstr>Reset CSS</vt:lpstr>
      <vt:lpstr>Regras Layout</vt:lpstr>
      <vt:lpstr>Apresentação do PowerPoint</vt:lpstr>
      <vt:lpstr>Regras de Módulos</vt:lpstr>
      <vt:lpstr>Regras de Estado</vt:lpstr>
      <vt:lpstr>Apresentação do PowerPoint</vt:lpstr>
      <vt:lpstr>Regras de Temas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Referências</vt:lpstr>
      <vt:lpstr>Preprocessador SAS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Avançado</dc:title>
  <dc:creator>RAFAEL ELIAS DE LIMA ESCALFONI</dc:creator>
  <cp:lastModifiedBy>RAFAEL ELIAS DE LIMA ESCALFONI</cp:lastModifiedBy>
  <cp:revision>2</cp:revision>
  <dcterms:created xsi:type="dcterms:W3CDTF">2022-06-25T01:22:02Z</dcterms:created>
  <dcterms:modified xsi:type="dcterms:W3CDTF">2023-10-06T17:45:14Z</dcterms:modified>
</cp:coreProperties>
</file>

<file path=docProps/thumbnail.jpeg>
</file>